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256" r:id="rId2"/>
    <p:sldId id="260" r:id="rId3"/>
    <p:sldId id="353" r:id="rId4"/>
    <p:sldId id="257" r:id="rId5"/>
    <p:sldId id="259" r:id="rId6"/>
    <p:sldId id="258" r:id="rId7"/>
    <p:sldId id="261" r:id="rId8"/>
    <p:sldId id="265" r:id="rId9"/>
    <p:sldId id="352" r:id="rId10"/>
    <p:sldId id="276" r:id="rId11"/>
    <p:sldId id="286" r:id="rId12"/>
    <p:sldId id="34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42EC6B-1CC8-6F49-B993-AF0076B4A7D7}" v="246" dt="2024-11-19T14:23:27.499"/>
    <p1510:client id="{5344BCDA-3C13-53F4-C8CD-82EB19AFC828}" v="8" dt="2024-11-19T14:24:50.446"/>
    <p1510:client id="{EE445441-64D9-F380-F286-974035129B70}" v="37" dt="2024-11-19T04:48:02.1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dersen, Derek" userId="S::derpeder@ttu.edu::2709a1be-9170-416c-827a-047c1e4ded76" providerId="AD" clId="Web-{5344BCDA-3C13-53F4-C8CD-82EB19AFC828}"/>
    <pc:docChg chg="modSld">
      <pc:chgData name="Pedersen, Derek" userId="S::derpeder@ttu.edu::2709a1be-9170-416c-827a-047c1e4ded76" providerId="AD" clId="Web-{5344BCDA-3C13-53F4-C8CD-82EB19AFC828}" dt="2024-11-19T14:24:50.446" v="9" actId="1076"/>
      <pc:docMkLst>
        <pc:docMk/>
      </pc:docMkLst>
      <pc:sldChg chg="modSp">
        <pc:chgData name="Pedersen, Derek" userId="S::derpeder@ttu.edu::2709a1be-9170-416c-827a-047c1e4ded76" providerId="AD" clId="Web-{5344BCDA-3C13-53F4-C8CD-82EB19AFC828}" dt="2024-11-19T14:21:48.522" v="1" actId="20577"/>
        <pc:sldMkLst>
          <pc:docMk/>
          <pc:sldMk cId="2299783638" sldId="265"/>
        </pc:sldMkLst>
        <pc:spChg chg="mod">
          <ac:chgData name="Pedersen, Derek" userId="S::derpeder@ttu.edu::2709a1be-9170-416c-827a-047c1e4ded76" providerId="AD" clId="Web-{5344BCDA-3C13-53F4-C8CD-82EB19AFC828}" dt="2024-11-19T14:21:48.522" v="1" actId="20577"/>
          <ac:spMkLst>
            <pc:docMk/>
            <pc:sldMk cId="2299783638" sldId="265"/>
            <ac:spMk id="4" creationId="{AEAA7EA6-97F2-7D09-5E2E-2CBBF93EC9E0}"/>
          </ac:spMkLst>
        </pc:spChg>
      </pc:sldChg>
      <pc:sldChg chg="modSp">
        <pc:chgData name="Pedersen, Derek" userId="S::derpeder@ttu.edu::2709a1be-9170-416c-827a-047c1e4ded76" providerId="AD" clId="Web-{5344BCDA-3C13-53F4-C8CD-82EB19AFC828}" dt="2024-11-19T14:24:50.446" v="9" actId="1076"/>
        <pc:sldMkLst>
          <pc:docMk/>
          <pc:sldMk cId="2922765207" sldId="343"/>
        </pc:sldMkLst>
        <pc:spChg chg="mod">
          <ac:chgData name="Pedersen, Derek" userId="S::derpeder@ttu.edu::2709a1be-9170-416c-827a-047c1e4ded76" providerId="AD" clId="Web-{5344BCDA-3C13-53F4-C8CD-82EB19AFC828}" dt="2024-11-19T14:24:50.446" v="9" actId="1076"/>
          <ac:spMkLst>
            <pc:docMk/>
            <pc:sldMk cId="2922765207" sldId="343"/>
            <ac:spMk id="3" creationId="{36155F97-AA4B-E922-5F96-CD65D5FAFAD4}"/>
          </ac:spMkLst>
        </pc:spChg>
      </pc:sldChg>
    </pc:docChg>
  </pc:docChgLst>
  <pc:docChgLst>
    <pc:chgData name="Pedersen, Derek" userId="S::derpeder@ttu.edu::2709a1be-9170-416c-827a-047c1e4ded76" providerId="AD" clId="Web-{EE445441-64D9-F380-F286-974035129B70}"/>
    <pc:docChg chg="addSld delSld modSld">
      <pc:chgData name="Pedersen, Derek" userId="S::derpeder@ttu.edu::2709a1be-9170-416c-827a-047c1e4ded76" providerId="AD" clId="Web-{EE445441-64D9-F380-F286-974035129B70}" dt="2024-11-19T04:48:02.137" v="35" actId="1076"/>
      <pc:docMkLst>
        <pc:docMk/>
      </pc:docMkLst>
      <pc:sldChg chg="new del">
        <pc:chgData name="Pedersen, Derek" userId="S::derpeder@ttu.edu::2709a1be-9170-416c-827a-047c1e4ded76" providerId="AD" clId="Web-{EE445441-64D9-F380-F286-974035129B70}" dt="2024-11-19T04:42:44.485" v="5"/>
        <pc:sldMkLst>
          <pc:docMk/>
          <pc:sldMk cId="1632697832" sldId="262"/>
        </pc:sldMkLst>
      </pc:sldChg>
      <pc:sldChg chg="new del">
        <pc:chgData name="Pedersen, Derek" userId="S::derpeder@ttu.edu::2709a1be-9170-416c-827a-047c1e4ded76" providerId="AD" clId="Web-{EE445441-64D9-F380-F286-974035129B70}" dt="2024-11-19T04:46:52.276" v="15"/>
        <pc:sldMkLst>
          <pc:docMk/>
          <pc:sldMk cId="2107216454" sldId="262"/>
        </pc:sldMkLst>
      </pc:sldChg>
      <pc:sldChg chg="new del">
        <pc:chgData name="Pedersen, Derek" userId="S::derpeder@ttu.edu::2709a1be-9170-416c-827a-047c1e4ded76" providerId="AD" clId="Web-{EE445441-64D9-F380-F286-974035129B70}" dt="2024-11-19T04:42:49.016" v="7"/>
        <pc:sldMkLst>
          <pc:docMk/>
          <pc:sldMk cId="2147521565" sldId="262"/>
        </pc:sldMkLst>
      </pc:sldChg>
      <pc:sldChg chg="modSp add del">
        <pc:chgData name="Pedersen, Derek" userId="S::derpeder@ttu.edu::2709a1be-9170-416c-827a-047c1e4ded76" providerId="AD" clId="Web-{EE445441-64D9-F380-F286-974035129B70}" dt="2024-11-19T04:48:02.137" v="35" actId="1076"/>
        <pc:sldMkLst>
          <pc:docMk/>
          <pc:sldMk cId="2299783638" sldId="265"/>
        </pc:sldMkLst>
        <pc:spChg chg="mod">
          <ac:chgData name="Pedersen, Derek" userId="S::derpeder@ttu.edu::2709a1be-9170-416c-827a-047c1e4ded76" providerId="AD" clId="Web-{EE445441-64D9-F380-F286-974035129B70}" dt="2024-11-19T04:47:50.309" v="32" actId="20577"/>
          <ac:spMkLst>
            <pc:docMk/>
            <pc:sldMk cId="2299783638" sldId="265"/>
            <ac:spMk id="3" creationId="{E408960A-0707-FC6F-1ADC-FA8A4C4D6EB9}"/>
          </ac:spMkLst>
        </pc:spChg>
        <pc:spChg chg="mod">
          <ac:chgData name="Pedersen, Derek" userId="S::derpeder@ttu.edu::2709a1be-9170-416c-827a-047c1e4ded76" providerId="AD" clId="Web-{EE445441-64D9-F380-F286-974035129B70}" dt="2024-11-19T04:47:58.512" v="34" actId="20577"/>
          <ac:spMkLst>
            <pc:docMk/>
            <pc:sldMk cId="2299783638" sldId="265"/>
            <ac:spMk id="4" creationId="{AEAA7EA6-97F2-7D09-5E2E-2CBBF93EC9E0}"/>
          </ac:spMkLst>
        </pc:spChg>
        <pc:spChg chg="mod">
          <ac:chgData name="Pedersen, Derek" userId="S::derpeder@ttu.edu::2709a1be-9170-416c-827a-047c1e4ded76" providerId="AD" clId="Web-{EE445441-64D9-F380-F286-974035129B70}" dt="2024-11-19T04:47:14.058" v="18" actId="20577"/>
          <ac:spMkLst>
            <pc:docMk/>
            <pc:sldMk cId="2299783638" sldId="265"/>
            <ac:spMk id="5" creationId="{A21AA658-2BA8-FCC2-1DCE-D5CD9A068857}"/>
          </ac:spMkLst>
        </pc:spChg>
        <pc:picChg chg="mod">
          <ac:chgData name="Pedersen, Derek" userId="S::derpeder@ttu.edu::2709a1be-9170-416c-827a-047c1e4ded76" providerId="AD" clId="Web-{EE445441-64D9-F380-F286-974035129B70}" dt="2024-11-19T04:48:02.137" v="35" actId="1076"/>
          <ac:picMkLst>
            <pc:docMk/>
            <pc:sldMk cId="2299783638" sldId="265"/>
            <ac:picMk id="10" creationId="{72905B5E-C761-ED47-F89C-634265B176F3}"/>
          </ac:picMkLst>
        </pc:picChg>
      </pc:sldChg>
      <pc:sldChg chg="add">
        <pc:chgData name="Pedersen, Derek" userId="S::derpeder@ttu.edu::2709a1be-9170-416c-827a-047c1e4ded76" providerId="AD" clId="Web-{EE445441-64D9-F380-F286-974035129B70}" dt="2024-11-19T04:46:02.151" v="12"/>
        <pc:sldMkLst>
          <pc:docMk/>
          <pc:sldMk cId="2449571848" sldId="276"/>
        </pc:sldMkLst>
      </pc:sldChg>
      <pc:sldChg chg="add">
        <pc:chgData name="Pedersen, Derek" userId="S::derpeder@ttu.edu::2709a1be-9170-416c-827a-047c1e4ded76" providerId="AD" clId="Web-{EE445441-64D9-F380-F286-974035129B70}" dt="2024-11-19T04:46:30.885" v="13"/>
        <pc:sldMkLst>
          <pc:docMk/>
          <pc:sldMk cId="4164176864" sldId="286"/>
        </pc:sldMkLst>
      </pc:sldChg>
      <pc:sldChg chg="add">
        <pc:chgData name="Pedersen, Derek" userId="S::derpeder@ttu.edu::2709a1be-9170-416c-827a-047c1e4ded76" providerId="AD" clId="Web-{EE445441-64D9-F380-F286-974035129B70}" dt="2024-11-19T04:46:43.542" v="14"/>
        <pc:sldMkLst>
          <pc:docMk/>
          <pc:sldMk cId="2922765207" sldId="343"/>
        </pc:sldMkLst>
      </pc:sldChg>
      <pc:sldChg chg="add">
        <pc:chgData name="Pedersen, Derek" userId="S::derpeder@ttu.edu::2709a1be-9170-416c-827a-047c1e4ded76" providerId="AD" clId="Web-{EE445441-64D9-F380-F286-974035129B70}" dt="2024-11-19T04:45:52.680" v="11"/>
        <pc:sldMkLst>
          <pc:docMk/>
          <pc:sldMk cId="1285747037" sldId="352"/>
        </pc:sldMkLst>
      </pc:sldChg>
      <pc:sldMasterChg chg="addSldLayout delSldLayout">
        <pc:chgData name="Pedersen, Derek" userId="S::derpeder@ttu.edu::2709a1be-9170-416c-827a-047c1e4ded76" providerId="AD" clId="Web-{EE445441-64D9-F380-F286-974035129B70}" dt="2024-11-19T04:47:01.245" v="16"/>
        <pc:sldMasterMkLst>
          <pc:docMk/>
          <pc:sldMasterMk cId="1153729059" sldId="2147483660"/>
        </pc:sldMasterMkLst>
        <pc:sldLayoutChg chg="add del">
          <pc:chgData name="Pedersen, Derek" userId="S::derpeder@ttu.edu::2709a1be-9170-416c-827a-047c1e4ded76" providerId="AD" clId="Web-{EE445441-64D9-F380-F286-974035129B70}" dt="2024-11-19T04:42:40.704" v="4"/>
          <pc:sldLayoutMkLst>
            <pc:docMk/>
            <pc:sldMasterMk cId="1153729059" sldId="2147483660"/>
            <pc:sldLayoutMk cId="169997411" sldId="2147483672"/>
          </pc:sldLayoutMkLst>
        </pc:sldLayoutChg>
        <pc:sldLayoutChg chg="add">
          <pc:chgData name="Pedersen, Derek" userId="S::derpeder@ttu.edu::2709a1be-9170-416c-827a-047c1e4ded76" providerId="AD" clId="Web-{EE445441-64D9-F380-F286-974035129B70}" dt="2024-11-19T04:45:52.680" v="11"/>
          <pc:sldLayoutMkLst>
            <pc:docMk/>
            <pc:sldMasterMk cId="1153729059" sldId="2147483660"/>
            <pc:sldLayoutMk cId="856202492" sldId="2147483672"/>
          </pc:sldLayoutMkLst>
        </pc:sldLayoutChg>
        <pc:sldLayoutChg chg="add del">
          <pc:chgData name="Pedersen, Derek" userId="S::derpeder@ttu.edu::2709a1be-9170-416c-827a-047c1e4ded76" providerId="AD" clId="Web-{EE445441-64D9-F380-F286-974035129B70}" dt="2024-11-19T04:42:56.829" v="9"/>
          <pc:sldLayoutMkLst>
            <pc:docMk/>
            <pc:sldMasterMk cId="1153729059" sldId="2147483660"/>
            <pc:sldLayoutMk cId="2624510129" sldId="2147483672"/>
          </pc:sldLayoutMkLst>
        </pc:sldLayoutChg>
        <pc:sldLayoutChg chg="add del">
          <pc:chgData name="Pedersen, Derek" userId="S::derpeder@ttu.edu::2709a1be-9170-416c-827a-047c1e4ded76" providerId="AD" clId="Web-{EE445441-64D9-F380-F286-974035129B70}" dt="2024-11-19T04:42:34.172" v="2"/>
          <pc:sldLayoutMkLst>
            <pc:docMk/>
            <pc:sldMasterMk cId="1153729059" sldId="2147483660"/>
            <pc:sldLayoutMk cId="2632617082" sldId="2147483672"/>
          </pc:sldLayoutMkLst>
        </pc:sldLayoutChg>
        <pc:sldLayoutChg chg="add">
          <pc:chgData name="Pedersen, Derek" userId="S::derpeder@ttu.edu::2709a1be-9170-416c-827a-047c1e4ded76" providerId="AD" clId="Web-{EE445441-64D9-F380-F286-974035129B70}" dt="2024-11-19T04:46:02.151" v="12"/>
          <pc:sldLayoutMkLst>
            <pc:docMk/>
            <pc:sldMasterMk cId="1153729059" sldId="2147483660"/>
            <pc:sldLayoutMk cId="3227028747" sldId="2147483673"/>
          </pc:sldLayoutMkLst>
        </pc:sldLayoutChg>
        <pc:sldLayoutChg chg="add">
          <pc:chgData name="Pedersen, Derek" userId="S::derpeder@ttu.edu::2709a1be-9170-416c-827a-047c1e4ded76" providerId="AD" clId="Web-{EE445441-64D9-F380-F286-974035129B70}" dt="2024-11-19T04:46:30.885" v="13"/>
          <pc:sldLayoutMkLst>
            <pc:docMk/>
            <pc:sldMasterMk cId="1153729059" sldId="2147483660"/>
            <pc:sldLayoutMk cId="2935168110" sldId="2147483674"/>
          </pc:sldLayoutMkLst>
        </pc:sldLayoutChg>
        <pc:sldLayoutChg chg="add">
          <pc:chgData name="Pedersen, Derek" userId="S::derpeder@ttu.edu::2709a1be-9170-416c-827a-047c1e4ded76" providerId="AD" clId="Web-{EE445441-64D9-F380-F286-974035129B70}" dt="2024-11-19T04:47:01.245" v="16"/>
          <pc:sldLayoutMkLst>
            <pc:docMk/>
            <pc:sldMasterMk cId="1153729059" sldId="2147483660"/>
            <pc:sldLayoutMk cId="2001584161" sldId="2147483675"/>
          </pc:sldLayoutMkLst>
        </pc:sldLayoutChg>
      </pc:sldMasterChg>
    </pc:docChg>
  </pc:docChgLst>
  <pc:docChgLst>
    <pc:chgData name="Howard, Corey" userId="e0f11559-c8a2-40a0-8e74-745b7c9c4c57" providerId="ADAL" clId="{4142EC6B-1CC8-6F49-B993-AF0076B4A7D7}"/>
    <pc:docChg chg="undo custSel addSld delSld modSld sldOrd addMainMaster delMainMaster">
      <pc:chgData name="Howard, Corey" userId="e0f11559-c8a2-40a0-8e74-745b7c9c4c57" providerId="ADAL" clId="{4142EC6B-1CC8-6F49-B993-AF0076B4A7D7}" dt="2024-11-19T14:23:27.499" v="2263" actId="27636"/>
      <pc:docMkLst>
        <pc:docMk/>
      </pc:docMkLst>
      <pc:sldChg chg="addSp modSp mod setBg modClrScheme chgLayout">
        <pc:chgData name="Howard, Corey" userId="e0f11559-c8a2-40a0-8e74-745b7c9c4c57" providerId="ADAL" clId="{4142EC6B-1CC8-6F49-B993-AF0076B4A7D7}" dt="2024-11-19T00:21:01.242" v="224" actId="20577"/>
        <pc:sldMkLst>
          <pc:docMk/>
          <pc:sldMk cId="575025408" sldId="256"/>
        </pc:sldMkLst>
        <pc:spChg chg="mod">
          <ac:chgData name="Howard, Corey" userId="e0f11559-c8a2-40a0-8e74-745b7c9c4c57" providerId="ADAL" clId="{4142EC6B-1CC8-6F49-B993-AF0076B4A7D7}" dt="2024-11-18T01:39:57.299" v="6" actId="20577"/>
          <ac:spMkLst>
            <pc:docMk/>
            <pc:sldMk cId="575025408" sldId="256"/>
            <ac:spMk id="2" creationId="{21C392F2-C236-E179-9748-AF01AFB54DAD}"/>
          </ac:spMkLst>
        </pc:spChg>
        <pc:spChg chg="mod">
          <ac:chgData name="Howard, Corey" userId="e0f11559-c8a2-40a0-8e74-745b7c9c4c57" providerId="ADAL" clId="{4142EC6B-1CC8-6F49-B993-AF0076B4A7D7}" dt="2024-11-18T21:50:37.061" v="24" actId="20577"/>
          <ac:spMkLst>
            <pc:docMk/>
            <pc:sldMk cId="575025408" sldId="256"/>
            <ac:spMk id="3" creationId="{1E76DFC3-F197-F782-D13E-6BCB041955E4}"/>
          </ac:spMkLst>
        </pc:spChg>
        <pc:spChg chg="add mod">
          <ac:chgData name="Howard, Corey" userId="e0f11559-c8a2-40a0-8e74-745b7c9c4c57" providerId="ADAL" clId="{4142EC6B-1CC8-6F49-B993-AF0076B4A7D7}" dt="2024-11-19T00:21:01.242" v="224" actId="20577"/>
          <ac:spMkLst>
            <pc:docMk/>
            <pc:sldMk cId="575025408" sldId="256"/>
            <ac:spMk id="5" creationId="{9D45A269-C5A8-BAF2-576A-7C8FA0D7A7FF}"/>
          </ac:spMkLst>
        </pc:spChg>
        <pc:spChg chg="add">
          <ac:chgData name="Howard, Corey" userId="e0f11559-c8a2-40a0-8e74-745b7c9c4c57" providerId="ADAL" clId="{4142EC6B-1CC8-6F49-B993-AF0076B4A7D7}" dt="2024-11-18T01:39:48.134" v="0" actId="26606"/>
          <ac:spMkLst>
            <pc:docMk/>
            <pc:sldMk cId="575025408" sldId="256"/>
            <ac:spMk id="9" creationId="{13B6DAC6-0186-4D62-AD69-90B9C0411EA3}"/>
          </ac:spMkLst>
        </pc:spChg>
        <pc:spChg chg="add">
          <ac:chgData name="Howard, Corey" userId="e0f11559-c8a2-40a0-8e74-745b7c9c4c57" providerId="ADAL" clId="{4142EC6B-1CC8-6F49-B993-AF0076B4A7D7}" dt="2024-11-18T01:39:48.134" v="0" actId="26606"/>
          <ac:spMkLst>
            <pc:docMk/>
            <pc:sldMk cId="575025408" sldId="256"/>
            <ac:spMk id="11" creationId="{BA6285CA-6AFA-4F27-AFB5-1B32CDE09B1A}"/>
          </ac:spMkLst>
        </pc:spChg>
        <pc:spChg chg="add">
          <ac:chgData name="Howard, Corey" userId="e0f11559-c8a2-40a0-8e74-745b7c9c4c57" providerId="ADAL" clId="{4142EC6B-1CC8-6F49-B993-AF0076B4A7D7}" dt="2024-11-18T01:39:48.134" v="0" actId="26606"/>
          <ac:spMkLst>
            <pc:docMk/>
            <pc:sldMk cId="575025408" sldId="256"/>
            <ac:spMk id="44" creationId="{94D786EB-944C-47D5-B631-899F4029B02E}"/>
          </ac:spMkLst>
        </pc:spChg>
        <pc:grpChg chg="add">
          <ac:chgData name="Howard, Corey" userId="e0f11559-c8a2-40a0-8e74-745b7c9c4c57" providerId="ADAL" clId="{4142EC6B-1CC8-6F49-B993-AF0076B4A7D7}" dt="2024-11-18T01:39:48.134" v="0" actId="26606"/>
          <ac:grpSpMkLst>
            <pc:docMk/>
            <pc:sldMk cId="575025408" sldId="256"/>
            <ac:grpSpMk id="13" creationId="{91108A0F-8C78-4294-B028-9F09581FC0A3}"/>
          </ac:grpSpMkLst>
        </pc:grpChg>
        <pc:picChg chg="add mod">
          <ac:chgData name="Howard, Corey" userId="e0f11559-c8a2-40a0-8e74-745b7c9c4c57" providerId="ADAL" clId="{4142EC6B-1CC8-6F49-B993-AF0076B4A7D7}" dt="2024-11-19T00:18:47.558" v="140" actId="1076"/>
          <ac:picMkLst>
            <pc:docMk/>
            <pc:sldMk cId="575025408" sldId="256"/>
            <ac:picMk id="4" creationId="{E802EB2C-EC6D-D338-BE14-A460636483E0}"/>
          </ac:picMkLst>
        </pc:picChg>
      </pc:sldChg>
      <pc:sldChg chg="addSp delSp modSp new mod">
        <pc:chgData name="Howard, Corey" userId="e0f11559-c8a2-40a0-8e74-745b7c9c4c57" providerId="ADAL" clId="{4142EC6B-1CC8-6F49-B993-AF0076B4A7D7}" dt="2024-11-19T14:21:52.964" v="2129" actId="20577"/>
        <pc:sldMkLst>
          <pc:docMk/>
          <pc:sldMk cId="2294122923" sldId="257"/>
        </pc:sldMkLst>
        <pc:spChg chg="mod">
          <ac:chgData name="Howard, Corey" userId="e0f11559-c8a2-40a0-8e74-745b7c9c4c57" providerId="ADAL" clId="{4142EC6B-1CC8-6F49-B993-AF0076B4A7D7}" dt="2024-11-18T21:52:20.919" v="36" actId="20577"/>
          <ac:spMkLst>
            <pc:docMk/>
            <pc:sldMk cId="2294122923" sldId="257"/>
            <ac:spMk id="2" creationId="{6A055ECD-B521-491A-342F-566DC34CF9BB}"/>
          </ac:spMkLst>
        </pc:spChg>
        <pc:spChg chg="mod">
          <ac:chgData name="Howard, Corey" userId="e0f11559-c8a2-40a0-8e74-745b7c9c4c57" providerId="ADAL" clId="{4142EC6B-1CC8-6F49-B993-AF0076B4A7D7}" dt="2024-11-19T14:21:52.964" v="2129" actId="20577"/>
          <ac:spMkLst>
            <pc:docMk/>
            <pc:sldMk cId="2294122923" sldId="257"/>
            <ac:spMk id="3" creationId="{CC867501-28B0-980C-9BD3-B4915328B934}"/>
          </ac:spMkLst>
        </pc:spChg>
        <pc:picChg chg="add del mod">
          <ac:chgData name="Howard, Corey" userId="e0f11559-c8a2-40a0-8e74-745b7c9c4c57" providerId="ADAL" clId="{4142EC6B-1CC8-6F49-B993-AF0076B4A7D7}" dt="2024-11-19T01:29:20.890" v="1079" actId="478"/>
          <ac:picMkLst>
            <pc:docMk/>
            <pc:sldMk cId="2294122923" sldId="257"/>
            <ac:picMk id="5" creationId="{52CBC53B-5F4C-A83F-4A87-3DC723AA878A}"/>
          </ac:picMkLst>
        </pc:picChg>
        <pc:picChg chg="add del mod">
          <ac:chgData name="Howard, Corey" userId="e0f11559-c8a2-40a0-8e74-745b7c9c4c57" providerId="ADAL" clId="{4142EC6B-1CC8-6F49-B993-AF0076B4A7D7}" dt="2024-11-19T14:20:56.469" v="2069" actId="478"/>
          <ac:picMkLst>
            <pc:docMk/>
            <pc:sldMk cId="2294122923" sldId="257"/>
            <ac:picMk id="6" creationId="{064C92EA-9A18-5D76-8E4E-9DCB58B0FC2F}"/>
          </ac:picMkLst>
        </pc:picChg>
      </pc:sldChg>
      <pc:sldChg chg="addSp delSp modSp new mod modNotesTx">
        <pc:chgData name="Howard, Corey" userId="e0f11559-c8a2-40a0-8e74-745b7c9c4c57" providerId="ADAL" clId="{4142EC6B-1CC8-6F49-B993-AF0076B4A7D7}" dt="2024-11-19T13:32:26.197" v="1699" actId="1076"/>
        <pc:sldMkLst>
          <pc:docMk/>
          <pc:sldMk cId="3884424440" sldId="258"/>
        </pc:sldMkLst>
        <pc:spChg chg="mod">
          <ac:chgData name="Howard, Corey" userId="e0f11559-c8a2-40a0-8e74-745b7c9c4c57" providerId="ADAL" clId="{4142EC6B-1CC8-6F49-B993-AF0076B4A7D7}" dt="2024-11-19T13:31:58.092" v="1680" actId="1076"/>
          <ac:spMkLst>
            <pc:docMk/>
            <pc:sldMk cId="3884424440" sldId="258"/>
            <ac:spMk id="2" creationId="{6DB395EF-C65D-02B4-5154-A85A8657FE80}"/>
          </ac:spMkLst>
        </pc:spChg>
        <pc:spChg chg="del">
          <ac:chgData name="Howard, Corey" userId="e0f11559-c8a2-40a0-8e74-745b7c9c4c57" providerId="ADAL" clId="{4142EC6B-1CC8-6F49-B993-AF0076B4A7D7}" dt="2024-11-19T01:41:29.023" v="1294" actId="931"/>
          <ac:spMkLst>
            <pc:docMk/>
            <pc:sldMk cId="3884424440" sldId="258"/>
            <ac:spMk id="3" creationId="{0210C2FF-6CC6-19C8-652F-D4FF337981AD}"/>
          </ac:spMkLst>
        </pc:spChg>
        <pc:picChg chg="add mod">
          <ac:chgData name="Howard, Corey" userId="e0f11559-c8a2-40a0-8e74-745b7c9c4c57" providerId="ADAL" clId="{4142EC6B-1CC8-6F49-B993-AF0076B4A7D7}" dt="2024-11-19T13:32:25.243" v="1697" actId="14100"/>
          <ac:picMkLst>
            <pc:docMk/>
            <pc:sldMk cId="3884424440" sldId="258"/>
            <ac:picMk id="4" creationId="{F3CEE6C8-3E94-A068-A0C9-DB3D175F3582}"/>
          </ac:picMkLst>
        </pc:picChg>
        <pc:picChg chg="add mod">
          <ac:chgData name="Howard, Corey" userId="e0f11559-c8a2-40a0-8e74-745b7c9c4c57" providerId="ADAL" clId="{4142EC6B-1CC8-6F49-B993-AF0076B4A7D7}" dt="2024-11-19T13:32:26.197" v="1699" actId="1076"/>
          <ac:picMkLst>
            <pc:docMk/>
            <pc:sldMk cId="3884424440" sldId="258"/>
            <ac:picMk id="6" creationId="{77FCDA43-F1E0-CD3A-52D8-E6E5C16B6F1F}"/>
          </ac:picMkLst>
        </pc:picChg>
      </pc:sldChg>
      <pc:sldChg chg="new del">
        <pc:chgData name="Howard, Corey" userId="e0f11559-c8a2-40a0-8e74-745b7c9c4c57" providerId="ADAL" clId="{4142EC6B-1CC8-6F49-B993-AF0076B4A7D7}" dt="2024-11-18T21:55:56.434" v="39" actId="2696"/>
        <pc:sldMkLst>
          <pc:docMk/>
          <pc:sldMk cId="4024760866" sldId="259"/>
        </pc:sldMkLst>
      </pc:sldChg>
      <pc:sldChg chg="addSp delSp modSp new mod ord modNotesTx">
        <pc:chgData name="Howard, Corey" userId="e0f11559-c8a2-40a0-8e74-745b7c9c4c57" providerId="ADAL" clId="{4142EC6B-1CC8-6F49-B993-AF0076B4A7D7}" dt="2024-11-19T02:26:23.837" v="1630" actId="1076"/>
        <pc:sldMkLst>
          <pc:docMk/>
          <pc:sldMk cId="4166582174" sldId="259"/>
        </pc:sldMkLst>
        <pc:spChg chg="mod">
          <ac:chgData name="Howard, Corey" userId="e0f11559-c8a2-40a0-8e74-745b7c9c4c57" providerId="ADAL" clId="{4142EC6B-1CC8-6F49-B993-AF0076B4A7D7}" dt="2024-11-19T01:44:40.932" v="1315" actId="1076"/>
          <ac:spMkLst>
            <pc:docMk/>
            <pc:sldMk cId="4166582174" sldId="259"/>
            <ac:spMk id="2" creationId="{C3CB0644-34EB-9252-F557-3C70469F1F38}"/>
          </ac:spMkLst>
        </pc:spChg>
        <pc:spChg chg="add del mod">
          <ac:chgData name="Howard, Corey" userId="e0f11559-c8a2-40a0-8e74-745b7c9c4c57" providerId="ADAL" clId="{4142EC6B-1CC8-6F49-B993-AF0076B4A7D7}" dt="2024-11-18T22:05:00.757" v="52"/>
          <ac:spMkLst>
            <pc:docMk/>
            <pc:sldMk cId="4166582174" sldId="259"/>
            <ac:spMk id="3" creationId="{7A384AEF-B9D4-3AC1-BED4-E0C9A59EF241}"/>
          </ac:spMkLst>
        </pc:spChg>
        <pc:picChg chg="add del mod modCrop">
          <ac:chgData name="Howard, Corey" userId="e0f11559-c8a2-40a0-8e74-745b7c9c4c57" providerId="ADAL" clId="{4142EC6B-1CC8-6F49-B993-AF0076B4A7D7}" dt="2024-11-19T01:29:24.041" v="1080" actId="478"/>
          <ac:picMkLst>
            <pc:docMk/>
            <pc:sldMk cId="4166582174" sldId="259"/>
            <ac:picMk id="5" creationId="{6B151E8B-8676-3F2B-51EE-FFB9386F3588}"/>
          </ac:picMkLst>
        </pc:picChg>
        <pc:picChg chg="add del mod">
          <ac:chgData name="Howard, Corey" userId="e0f11559-c8a2-40a0-8e74-745b7c9c4c57" providerId="ADAL" clId="{4142EC6B-1CC8-6F49-B993-AF0076B4A7D7}" dt="2024-11-19T01:56:09.789" v="1362" actId="478"/>
          <ac:picMkLst>
            <pc:docMk/>
            <pc:sldMk cId="4166582174" sldId="259"/>
            <ac:picMk id="6" creationId="{80CE5D57-1588-F422-E496-2409E5F468ED}"/>
          </ac:picMkLst>
        </pc:picChg>
        <pc:picChg chg="add del mod">
          <ac:chgData name="Howard, Corey" userId="e0f11559-c8a2-40a0-8e74-745b7c9c4c57" providerId="ADAL" clId="{4142EC6B-1CC8-6F49-B993-AF0076B4A7D7}" dt="2024-11-19T02:26:14.186" v="1626" actId="478"/>
          <ac:picMkLst>
            <pc:docMk/>
            <pc:sldMk cId="4166582174" sldId="259"/>
            <ac:picMk id="8" creationId="{5005B66D-3981-CAAD-A3FE-6096F24D02AC}"/>
          </ac:picMkLst>
        </pc:picChg>
        <pc:picChg chg="add mod">
          <ac:chgData name="Howard, Corey" userId="e0f11559-c8a2-40a0-8e74-745b7c9c4c57" providerId="ADAL" clId="{4142EC6B-1CC8-6F49-B993-AF0076B4A7D7}" dt="2024-11-19T02:26:23.837" v="1630" actId="1076"/>
          <ac:picMkLst>
            <pc:docMk/>
            <pc:sldMk cId="4166582174" sldId="259"/>
            <ac:picMk id="9" creationId="{22A9971A-DB85-6BCC-F0CD-2D4739B7EF8C}"/>
          </ac:picMkLst>
        </pc:picChg>
      </pc:sldChg>
      <pc:sldChg chg="addSp delSp modSp new mod modNotesTx">
        <pc:chgData name="Howard, Corey" userId="e0f11559-c8a2-40a0-8e74-745b7c9c4c57" providerId="ADAL" clId="{4142EC6B-1CC8-6F49-B993-AF0076B4A7D7}" dt="2024-11-19T14:23:27.499" v="2263" actId="27636"/>
        <pc:sldMkLst>
          <pc:docMk/>
          <pc:sldMk cId="492571504" sldId="260"/>
        </pc:sldMkLst>
        <pc:spChg chg="mod">
          <ac:chgData name="Howard, Corey" userId="e0f11559-c8a2-40a0-8e74-745b7c9c4c57" providerId="ADAL" clId="{4142EC6B-1CC8-6F49-B993-AF0076B4A7D7}" dt="2024-11-19T00:24:02.281" v="258" actId="20577"/>
          <ac:spMkLst>
            <pc:docMk/>
            <pc:sldMk cId="492571504" sldId="260"/>
            <ac:spMk id="2" creationId="{78AF92CC-F63C-5553-F4C5-DE0F40CE88EA}"/>
          </ac:spMkLst>
        </pc:spChg>
        <pc:spChg chg="mod">
          <ac:chgData name="Howard, Corey" userId="e0f11559-c8a2-40a0-8e74-745b7c9c4c57" providerId="ADAL" clId="{4142EC6B-1CC8-6F49-B993-AF0076B4A7D7}" dt="2024-11-19T14:17:02.927" v="2048" actId="5793"/>
          <ac:spMkLst>
            <pc:docMk/>
            <pc:sldMk cId="492571504" sldId="260"/>
            <ac:spMk id="3" creationId="{E9400CE5-2E18-0FEE-5EB4-7D728A27F6D8}"/>
          </ac:spMkLst>
        </pc:spChg>
        <pc:spChg chg="add del mod">
          <ac:chgData name="Howard, Corey" userId="e0f11559-c8a2-40a0-8e74-745b7c9c4c57" providerId="ADAL" clId="{4142EC6B-1CC8-6F49-B993-AF0076B4A7D7}" dt="2024-11-19T14:07:26.232" v="1837" actId="478"/>
          <ac:spMkLst>
            <pc:docMk/>
            <pc:sldMk cId="492571504" sldId="260"/>
            <ac:spMk id="4" creationId="{CBB099F2-B5EC-CE2F-5FD8-CEAE80DE87AF}"/>
          </ac:spMkLst>
        </pc:spChg>
        <pc:spChg chg="add mod">
          <ac:chgData name="Howard, Corey" userId="e0f11559-c8a2-40a0-8e74-745b7c9c4c57" providerId="ADAL" clId="{4142EC6B-1CC8-6F49-B993-AF0076B4A7D7}" dt="2024-11-19T14:23:27.499" v="2263" actId="27636"/>
          <ac:spMkLst>
            <pc:docMk/>
            <pc:sldMk cId="492571504" sldId="260"/>
            <ac:spMk id="5" creationId="{B1ACB1FF-5521-C24C-3CE9-872D03E60DE2}"/>
          </ac:spMkLst>
        </pc:spChg>
      </pc:sldChg>
      <pc:sldChg chg="new del">
        <pc:chgData name="Howard, Corey" userId="e0f11559-c8a2-40a0-8e74-745b7c9c4c57" providerId="ADAL" clId="{4142EC6B-1CC8-6F49-B993-AF0076B4A7D7}" dt="2024-11-19T00:16:44.619" v="63" actId="680"/>
        <pc:sldMkLst>
          <pc:docMk/>
          <pc:sldMk cId="1895608368" sldId="260"/>
        </pc:sldMkLst>
      </pc:sldChg>
      <pc:sldChg chg="addSp delSp modSp new mod modNotesTx">
        <pc:chgData name="Howard, Corey" userId="e0f11559-c8a2-40a0-8e74-745b7c9c4c57" providerId="ADAL" clId="{4142EC6B-1CC8-6F49-B993-AF0076B4A7D7}" dt="2024-11-19T13:35:07.995" v="1799" actId="20577"/>
        <pc:sldMkLst>
          <pc:docMk/>
          <pc:sldMk cId="3893903686" sldId="261"/>
        </pc:sldMkLst>
        <pc:spChg chg="mod">
          <ac:chgData name="Howard, Corey" userId="e0f11559-c8a2-40a0-8e74-745b7c9c4c57" providerId="ADAL" clId="{4142EC6B-1CC8-6F49-B993-AF0076B4A7D7}" dt="2024-11-19T01:45:19.935" v="1345" actId="20577"/>
          <ac:spMkLst>
            <pc:docMk/>
            <pc:sldMk cId="3893903686" sldId="261"/>
            <ac:spMk id="2" creationId="{30EADE7D-AA68-4FB2-1C39-3E0342956D41}"/>
          </ac:spMkLst>
        </pc:spChg>
        <pc:spChg chg="del">
          <ac:chgData name="Howard, Corey" userId="e0f11559-c8a2-40a0-8e74-745b7c9c4c57" providerId="ADAL" clId="{4142EC6B-1CC8-6F49-B993-AF0076B4A7D7}" dt="2024-11-19T01:47:37.744" v="1346" actId="931"/>
          <ac:spMkLst>
            <pc:docMk/>
            <pc:sldMk cId="3893903686" sldId="261"/>
            <ac:spMk id="3" creationId="{1299A89C-38AA-01B8-37EB-79D17BE6248D}"/>
          </ac:spMkLst>
        </pc:spChg>
        <pc:spChg chg="add mod">
          <ac:chgData name="Howard, Corey" userId="e0f11559-c8a2-40a0-8e74-745b7c9c4c57" providerId="ADAL" clId="{4142EC6B-1CC8-6F49-B993-AF0076B4A7D7}" dt="2024-11-19T13:35:07.995" v="1799" actId="20577"/>
          <ac:spMkLst>
            <pc:docMk/>
            <pc:sldMk cId="3893903686" sldId="261"/>
            <ac:spMk id="3" creationId="{EBDFD254-A7DF-DED4-886D-2502D65001C7}"/>
          </ac:spMkLst>
        </pc:spChg>
        <pc:spChg chg="add del mod">
          <ac:chgData name="Howard, Corey" userId="e0f11559-c8a2-40a0-8e74-745b7c9c4c57" providerId="ADAL" clId="{4142EC6B-1CC8-6F49-B993-AF0076B4A7D7}" dt="2024-11-19T01:48:29.354" v="1350" actId="931"/>
          <ac:spMkLst>
            <pc:docMk/>
            <pc:sldMk cId="3893903686" sldId="261"/>
            <ac:spMk id="7" creationId="{0752528B-0055-4018-A8F1-46D1F05FA592}"/>
          </ac:spMkLst>
        </pc:spChg>
        <pc:picChg chg="add del mod">
          <ac:chgData name="Howard, Corey" userId="e0f11559-c8a2-40a0-8e74-745b7c9c4c57" providerId="ADAL" clId="{4142EC6B-1CC8-6F49-B993-AF0076B4A7D7}" dt="2024-11-19T01:47:47.902" v="1349" actId="478"/>
          <ac:picMkLst>
            <pc:docMk/>
            <pc:sldMk cId="3893903686" sldId="261"/>
            <ac:picMk id="5" creationId="{4B2BCA41-2444-C974-0436-A69260E65C7D}"/>
          </ac:picMkLst>
        </pc:picChg>
        <pc:picChg chg="add mod">
          <ac:chgData name="Howard, Corey" userId="e0f11559-c8a2-40a0-8e74-745b7c9c4c57" providerId="ADAL" clId="{4142EC6B-1CC8-6F49-B993-AF0076B4A7D7}" dt="2024-11-19T13:33:19.456" v="1712" actId="1076"/>
          <ac:picMkLst>
            <pc:docMk/>
            <pc:sldMk cId="3893903686" sldId="261"/>
            <ac:picMk id="9" creationId="{CD60D661-3102-C4BD-49E1-8C6DC0C73E57}"/>
          </ac:picMkLst>
        </pc:picChg>
        <pc:picChg chg="add mod">
          <ac:chgData name="Howard, Corey" userId="e0f11559-c8a2-40a0-8e74-745b7c9c4c57" providerId="ADAL" clId="{4142EC6B-1CC8-6F49-B993-AF0076B4A7D7}" dt="2024-11-19T13:33:16.680" v="1710" actId="1076"/>
          <ac:picMkLst>
            <pc:docMk/>
            <pc:sldMk cId="3893903686" sldId="261"/>
            <ac:picMk id="11" creationId="{F7FD6BF6-9A62-639E-51B9-DBCF56A03378}"/>
          </ac:picMkLst>
        </pc:picChg>
      </pc:sldChg>
      <pc:sldChg chg="modSp mod">
        <pc:chgData name="Howard, Corey" userId="e0f11559-c8a2-40a0-8e74-745b7c9c4c57" providerId="ADAL" clId="{4142EC6B-1CC8-6F49-B993-AF0076B4A7D7}" dt="2024-11-19T14:19:16.389" v="2060" actId="313"/>
        <pc:sldMkLst>
          <pc:docMk/>
          <pc:sldMk cId="2299783638" sldId="265"/>
        </pc:sldMkLst>
        <pc:spChg chg="mod">
          <ac:chgData name="Howard, Corey" userId="e0f11559-c8a2-40a0-8e74-745b7c9c4c57" providerId="ADAL" clId="{4142EC6B-1CC8-6F49-B993-AF0076B4A7D7}" dt="2024-11-19T14:19:16.389" v="2060" actId="313"/>
          <ac:spMkLst>
            <pc:docMk/>
            <pc:sldMk cId="2299783638" sldId="265"/>
            <ac:spMk id="3" creationId="{E408960A-0707-FC6F-1ADC-FA8A4C4D6EB9}"/>
          </ac:spMkLst>
        </pc:spChg>
        <pc:spChg chg="mod">
          <ac:chgData name="Howard, Corey" userId="e0f11559-c8a2-40a0-8e74-745b7c9c4c57" providerId="ADAL" clId="{4142EC6B-1CC8-6F49-B993-AF0076B4A7D7}" dt="2024-11-19T14:19:11.939" v="2059" actId="113"/>
          <ac:spMkLst>
            <pc:docMk/>
            <pc:sldMk cId="2299783638" sldId="265"/>
            <ac:spMk id="5" creationId="{A21AA658-2BA8-FCC2-1DCE-D5CD9A068857}"/>
          </ac:spMkLst>
        </pc:spChg>
      </pc:sldChg>
      <pc:sldChg chg="modSp mod">
        <pc:chgData name="Howard, Corey" userId="e0f11559-c8a2-40a0-8e74-745b7c9c4c57" providerId="ADAL" clId="{4142EC6B-1CC8-6F49-B993-AF0076B4A7D7}" dt="2024-11-19T13:33:57.092" v="1717" actId="27636"/>
        <pc:sldMkLst>
          <pc:docMk/>
          <pc:sldMk cId="2449571848" sldId="276"/>
        </pc:sldMkLst>
        <pc:spChg chg="mod">
          <ac:chgData name="Howard, Corey" userId="e0f11559-c8a2-40a0-8e74-745b7c9c4c57" providerId="ADAL" clId="{4142EC6B-1CC8-6F49-B993-AF0076B4A7D7}" dt="2024-11-19T13:33:57.083" v="1715" actId="27636"/>
          <ac:spMkLst>
            <pc:docMk/>
            <pc:sldMk cId="2449571848" sldId="276"/>
            <ac:spMk id="14" creationId="{AD45B313-6EE4-03CA-D638-C3B8F95A2D14}"/>
          </ac:spMkLst>
        </pc:spChg>
        <pc:spChg chg="mod">
          <ac:chgData name="Howard, Corey" userId="e0f11559-c8a2-40a0-8e74-745b7c9c4c57" providerId="ADAL" clId="{4142EC6B-1CC8-6F49-B993-AF0076B4A7D7}" dt="2024-11-19T13:33:57.092" v="1717" actId="27636"/>
          <ac:spMkLst>
            <pc:docMk/>
            <pc:sldMk cId="2449571848" sldId="276"/>
            <ac:spMk id="15" creationId="{05929C91-B36F-6FCF-5848-317A0DB9D616}"/>
          </ac:spMkLst>
        </pc:spChg>
        <pc:spChg chg="mod">
          <ac:chgData name="Howard, Corey" userId="e0f11559-c8a2-40a0-8e74-745b7c9c4c57" providerId="ADAL" clId="{4142EC6B-1CC8-6F49-B993-AF0076B4A7D7}" dt="2024-11-19T13:33:57.090" v="1716" actId="27636"/>
          <ac:spMkLst>
            <pc:docMk/>
            <pc:sldMk cId="2449571848" sldId="276"/>
            <ac:spMk id="16" creationId="{AD6F1865-5DAE-BFBA-2FF2-DA142B0B6BE5}"/>
          </ac:spMkLst>
        </pc:spChg>
      </pc:sldChg>
      <pc:sldChg chg="modSp mod">
        <pc:chgData name="Howard, Corey" userId="e0f11559-c8a2-40a0-8e74-745b7c9c4c57" providerId="ADAL" clId="{4142EC6B-1CC8-6F49-B993-AF0076B4A7D7}" dt="2024-11-19T13:33:57.119" v="1718" actId="27636"/>
        <pc:sldMkLst>
          <pc:docMk/>
          <pc:sldMk cId="4164176864" sldId="286"/>
        </pc:sldMkLst>
        <pc:spChg chg="mod">
          <ac:chgData name="Howard, Corey" userId="e0f11559-c8a2-40a0-8e74-745b7c9c4c57" providerId="ADAL" clId="{4142EC6B-1CC8-6F49-B993-AF0076B4A7D7}" dt="2024-11-19T13:33:57.119" v="1718" actId="27636"/>
          <ac:spMkLst>
            <pc:docMk/>
            <pc:sldMk cId="4164176864" sldId="286"/>
            <ac:spMk id="4" creationId="{B2C6843D-87AE-C9C5-2ABD-A651ACF46903}"/>
          </ac:spMkLst>
        </pc:spChg>
      </pc:sldChg>
      <pc:sldChg chg="modSp mod">
        <pc:chgData name="Howard, Corey" userId="e0f11559-c8a2-40a0-8e74-745b7c9c4c57" providerId="ADAL" clId="{4142EC6B-1CC8-6F49-B993-AF0076B4A7D7}" dt="2024-11-19T13:33:57.131" v="1720" actId="27636"/>
        <pc:sldMkLst>
          <pc:docMk/>
          <pc:sldMk cId="2922765207" sldId="343"/>
        </pc:sldMkLst>
        <pc:spChg chg="mod">
          <ac:chgData name="Howard, Corey" userId="e0f11559-c8a2-40a0-8e74-745b7c9c4c57" providerId="ADAL" clId="{4142EC6B-1CC8-6F49-B993-AF0076B4A7D7}" dt="2024-11-19T13:33:57.127" v="1719" actId="27636"/>
          <ac:spMkLst>
            <pc:docMk/>
            <pc:sldMk cId="2922765207" sldId="343"/>
            <ac:spMk id="3" creationId="{36155F97-AA4B-E922-5F96-CD65D5FAFAD4}"/>
          </ac:spMkLst>
        </pc:spChg>
        <pc:spChg chg="mod">
          <ac:chgData name="Howard, Corey" userId="e0f11559-c8a2-40a0-8e74-745b7c9c4c57" providerId="ADAL" clId="{4142EC6B-1CC8-6F49-B993-AF0076B4A7D7}" dt="2024-11-19T13:33:57.131" v="1720" actId="27636"/>
          <ac:spMkLst>
            <pc:docMk/>
            <pc:sldMk cId="2922765207" sldId="343"/>
            <ac:spMk id="12" creationId="{37C4CF8E-4258-3008-C1D3-402B583F2FF1}"/>
          </ac:spMkLst>
        </pc:spChg>
      </pc:sldChg>
      <pc:sldChg chg="modSp mod">
        <pc:chgData name="Howard, Corey" userId="e0f11559-c8a2-40a0-8e74-745b7c9c4c57" providerId="ADAL" clId="{4142EC6B-1CC8-6F49-B993-AF0076B4A7D7}" dt="2024-11-19T13:33:57.035" v="1714" actId="27636"/>
        <pc:sldMkLst>
          <pc:docMk/>
          <pc:sldMk cId="1285747037" sldId="352"/>
        </pc:sldMkLst>
        <pc:spChg chg="mod">
          <ac:chgData name="Howard, Corey" userId="e0f11559-c8a2-40a0-8e74-745b7c9c4c57" providerId="ADAL" clId="{4142EC6B-1CC8-6F49-B993-AF0076B4A7D7}" dt="2024-11-19T13:33:57.035" v="1714" actId="27636"/>
          <ac:spMkLst>
            <pc:docMk/>
            <pc:sldMk cId="1285747037" sldId="352"/>
            <ac:spMk id="4" creationId="{02BD3BEF-3DDC-EFF6-04A3-542C6EABD079}"/>
          </ac:spMkLst>
        </pc:spChg>
      </pc:sldChg>
      <pc:sldChg chg="modSp new mod">
        <pc:chgData name="Howard, Corey" userId="e0f11559-c8a2-40a0-8e74-745b7c9c4c57" providerId="ADAL" clId="{4142EC6B-1CC8-6F49-B993-AF0076B4A7D7}" dt="2024-11-19T14:09:35.069" v="1943" actId="27636"/>
        <pc:sldMkLst>
          <pc:docMk/>
          <pc:sldMk cId="2261840211" sldId="353"/>
        </pc:sldMkLst>
        <pc:spChg chg="mod">
          <ac:chgData name="Howard, Corey" userId="e0f11559-c8a2-40a0-8e74-745b7c9c4c57" providerId="ADAL" clId="{4142EC6B-1CC8-6F49-B993-AF0076B4A7D7}" dt="2024-11-19T14:08:51.555" v="1938" actId="20577"/>
          <ac:spMkLst>
            <pc:docMk/>
            <pc:sldMk cId="2261840211" sldId="353"/>
            <ac:spMk id="2" creationId="{40A78D73-A9F0-A91D-4114-DB7531A04C98}"/>
          </ac:spMkLst>
        </pc:spChg>
        <pc:spChg chg="mod">
          <ac:chgData name="Howard, Corey" userId="e0f11559-c8a2-40a0-8e74-745b7c9c4c57" providerId="ADAL" clId="{4142EC6B-1CC8-6F49-B993-AF0076B4A7D7}" dt="2024-11-19T14:09:35.069" v="1943" actId="27636"/>
          <ac:spMkLst>
            <pc:docMk/>
            <pc:sldMk cId="2261840211" sldId="353"/>
            <ac:spMk id="3" creationId="{236ED00F-A6B7-795E-7FED-AF9038A9CB97}"/>
          </ac:spMkLst>
        </pc:spChg>
      </pc:sldChg>
      <pc:sldMasterChg chg="del delSldLayout">
        <pc:chgData name="Howard, Corey" userId="e0f11559-c8a2-40a0-8e74-745b7c9c4c57" providerId="ADAL" clId="{4142EC6B-1CC8-6F49-B993-AF0076B4A7D7}" dt="2024-11-18T01:39:48.134" v="0" actId="26606"/>
        <pc:sldMasterMkLst>
          <pc:docMk/>
          <pc:sldMasterMk cId="1237454546" sldId="2147483648"/>
        </pc:sldMasterMkLst>
        <pc:sldLayoutChg chg="del">
          <pc:chgData name="Howard, Corey" userId="e0f11559-c8a2-40a0-8e74-745b7c9c4c57" providerId="ADAL" clId="{4142EC6B-1CC8-6F49-B993-AF0076B4A7D7}" dt="2024-11-18T01:39:48.134" v="0" actId="26606"/>
          <pc:sldLayoutMkLst>
            <pc:docMk/>
            <pc:sldMasterMk cId="1237454546" sldId="2147483648"/>
            <pc:sldLayoutMk cId="1152544581" sldId="2147483649"/>
          </pc:sldLayoutMkLst>
        </pc:sldLayoutChg>
        <pc:sldLayoutChg chg="del">
          <pc:chgData name="Howard, Corey" userId="e0f11559-c8a2-40a0-8e74-745b7c9c4c57" providerId="ADAL" clId="{4142EC6B-1CC8-6F49-B993-AF0076B4A7D7}" dt="2024-11-18T01:39:48.134" v="0" actId="26606"/>
          <pc:sldLayoutMkLst>
            <pc:docMk/>
            <pc:sldMasterMk cId="1237454546" sldId="2147483648"/>
            <pc:sldLayoutMk cId="3300558898" sldId="2147483650"/>
          </pc:sldLayoutMkLst>
        </pc:sldLayoutChg>
        <pc:sldLayoutChg chg="del">
          <pc:chgData name="Howard, Corey" userId="e0f11559-c8a2-40a0-8e74-745b7c9c4c57" providerId="ADAL" clId="{4142EC6B-1CC8-6F49-B993-AF0076B4A7D7}" dt="2024-11-18T01:39:48.134" v="0" actId="26606"/>
          <pc:sldLayoutMkLst>
            <pc:docMk/>
            <pc:sldMasterMk cId="1237454546" sldId="2147483648"/>
            <pc:sldLayoutMk cId="3426255649" sldId="2147483651"/>
          </pc:sldLayoutMkLst>
        </pc:sldLayoutChg>
        <pc:sldLayoutChg chg="del">
          <pc:chgData name="Howard, Corey" userId="e0f11559-c8a2-40a0-8e74-745b7c9c4c57" providerId="ADAL" clId="{4142EC6B-1CC8-6F49-B993-AF0076B4A7D7}" dt="2024-11-18T01:39:48.134" v="0" actId="26606"/>
          <pc:sldLayoutMkLst>
            <pc:docMk/>
            <pc:sldMasterMk cId="1237454546" sldId="2147483648"/>
            <pc:sldLayoutMk cId="709315727" sldId="2147483652"/>
          </pc:sldLayoutMkLst>
        </pc:sldLayoutChg>
        <pc:sldLayoutChg chg="del">
          <pc:chgData name="Howard, Corey" userId="e0f11559-c8a2-40a0-8e74-745b7c9c4c57" providerId="ADAL" clId="{4142EC6B-1CC8-6F49-B993-AF0076B4A7D7}" dt="2024-11-18T01:39:48.134" v="0" actId="26606"/>
          <pc:sldLayoutMkLst>
            <pc:docMk/>
            <pc:sldMasterMk cId="1237454546" sldId="2147483648"/>
            <pc:sldLayoutMk cId="1719403234" sldId="2147483653"/>
          </pc:sldLayoutMkLst>
        </pc:sldLayoutChg>
        <pc:sldLayoutChg chg="del">
          <pc:chgData name="Howard, Corey" userId="e0f11559-c8a2-40a0-8e74-745b7c9c4c57" providerId="ADAL" clId="{4142EC6B-1CC8-6F49-B993-AF0076B4A7D7}" dt="2024-11-18T01:39:48.134" v="0" actId="26606"/>
          <pc:sldLayoutMkLst>
            <pc:docMk/>
            <pc:sldMasterMk cId="1237454546" sldId="2147483648"/>
            <pc:sldLayoutMk cId="2873236027" sldId="2147483654"/>
          </pc:sldLayoutMkLst>
        </pc:sldLayoutChg>
        <pc:sldLayoutChg chg="del">
          <pc:chgData name="Howard, Corey" userId="e0f11559-c8a2-40a0-8e74-745b7c9c4c57" providerId="ADAL" clId="{4142EC6B-1CC8-6F49-B993-AF0076B4A7D7}" dt="2024-11-18T01:39:48.134" v="0" actId="26606"/>
          <pc:sldLayoutMkLst>
            <pc:docMk/>
            <pc:sldMasterMk cId="1237454546" sldId="2147483648"/>
            <pc:sldLayoutMk cId="2437886009" sldId="2147483655"/>
          </pc:sldLayoutMkLst>
        </pc:sldLayoutChg>
        <pc:sldLayoutChg chg="del">
          <pc:chgData name="Howard, Corey" userId="e0f11559-c8a2-40a0-8e74-745b7c9c4c57" providerId="ADAL" clId="{4142EC6B-1CC8-6F49-B993-AF0076B4A7D7}" dt="2024-11-18T01:39:48.134" v="0" actId="26606"/>
          <pc:sldLayoutMkLst>
            <pc:docMk/>
            <pc:sldMasterMk cId="1237454546" sldId="2147483648"/>
            <pc:sldLayoutMk cId="2314228527" sldId="2147483656"/>
          </pc:sldLayoutMkLst>
        </pc:sldLayoutChg>
        <pc:sldLayoutChg chg="del">
          <pc:chgData name="Howard, Corey" userId="e0f11559-c8a2-40a0-8e74-745b7c9c4c57" providerId="ADAL" clId="{4142EC6B-1CC8-6F49-B993-AF0076B4A7D7}" dt="2024-11-18T01:39:48.134" v="0" actId="26606"/>
          <pc:sldLayoutMkLst>
            <pc:docMk/>
            <pc:sldMasterMk cId="1237454546" sldId="2147483648"/>
            <pc:sldLayoutMk cId="976485193" sldId="2147483657"/>
          </pc:sldLayoutMkLst>
        </pc:sldLayoutChg>
        <pc:sldLayoutChg chg="del">
          <pc:chgData name="Howard, Corey" userId="e0f11559-c8a2-40a0-8e74-745b7c9c4c57" providerId="ADAL" clId="{4142EC6B-1CC8-6F49-B993-AF0076B4A7D7}" dt="2024-11-18T01:39:48.134" v="0" actId="26606"/>
          <pc:sldLayoutMkLst>
            <pc:docMk/>
            <pc:sldMasterMk cId="1237454546" sldId="2147483648"/>
            <pc:sldLayoutMk cId="1771853896" sldId="2147483658"/>
          </pc:sldLayoutMkLst>
        </pc:sldLayoutChg>
        <pc:sldLayoutChg chg="del">
          <pc:chgData name="Howard, Corey" userId="e0f11559-c8a2-40a0-8e74-745b7c9c4c57" providerId="ADAL" clId="{4142EC6B-1CC8-6F49-B993-AF0076B4A7D7}" dt="2024-11-18T01:39:48.134" v="0" actId="26606"/>
          <pc:sldLayoutMkLst>
            <pc:docMk/>
            <pc:sldMasterMk cId="1237454546" sldId="2147483648"/>
            <pc:sldLayoutMk cId="222684532" sldId="2147483659"/>
          </pc:sldLayoutMkLst>
        </pc:sldLayoutChg>
      </pc:sldMasterChg>
      <pc:sldMasterChg chg="add replId addSldLayout">
        <pc:chgData name="Howard, Corey" userId="e0f11559-c8a2-40a0-8e74-745b7c9c4c57" providerId="ADAL" clId="{4142EC6B-1CC8-6F49-B993-AF0076B4A7D7}" dt="2024-11-18T01:39:48.134" v="0" actId="26606"/>
        <pc:sldMasterMkLst>
          <pc:docMk/>
          <pc:sldMasterMk cId="1153729059" sldId="2147483660"/>
        </pc:sldMasterMkLst>
        <pc:sldLayoutChg chg="add">
          <pc:chgData name="Howard, Corey" userId="e0f11559-c8a2-40a0-8e74-745b7c9c4c57" providerId="ADAL" clId="{4142EC6B-1CC8-6F49-B993-AF0076B4A7D7}" dt="2024-11-18T01:39:48.134" v="0" actId="26606"/>
          <pc:sldLayoutMkLst>
            <pc:docMk/>
            <pc:sldMasterMk cId="1153729059" sldId="2147483660"/>
            <pc:sldLayoutMk cId="4078095603" sldId="2147483661"/>
          </pc:sldLayoutMkLst>
        </pc:sldLayoutChg>
        <pc:sldLayoutChg chg="add replId">
          <pc:chgData name="Howard, Corey" userId="e0f11559-c8a2-40a0-8e74-745b7c9c4c57" providerId="ADAL" clId="{4142EC6B-1CC8-6F49-B993-AF0076B4A7D7}" dt="2024-11-18T01:39:48.134" v="0" actId="26606"/>
          <pc:sldLayoutMkLst>
            <pc:docMk/>
            <pc:sldMasterMk cId="1153729059" sldId="2147483660"/>
            <pc:sldLayoutMk cId="2287593750" sldId="2147483662"/>
          </pc:sldLayoutMkLst>
        </pc:sldLayoutChg>
        <pc:sldLayoutChg chg="add replId">
          <pc:chgData name="Howard, Corey" userId="e0f11559-c8a2-40a0-8e74-745b7c9c4c57" providerId="ADAL" clId="{4142EC6B-1CC8-6F49-B993-AF0076B4A7D7}" dt="2024-11-18T01:39:48.134" v="0" actId="26606"/>
          <pc:sldLayoutMkLst>
            <pc:docMk/>
            <pc:sldMasterMk cId="1153729059" sldId="2147483660"/>
            <pc:sldLayoutMk cId="3937153985" sldId="2147483663"/>
          </pc:sldLayoutMkLst>
        </pc:sldLayoutChg>
        <pc:sldLayoutChg chg="add replId">
          <pc:chgData name="Howard, Corey" userId="e0f11559-c8a2-40a0-8e74-745b7c9c4c57" providerId="ADAL" clId="{4142EC6B-1CC8-6F49-B993-AF0076B4A7D7}" dt="2024-11-18T01:39:48.134" v="0" actId="26606"/>
          <pc:sldLayoutMkLst>
            <pc:docMk/>
            <pc:sldMasterMk cId="1153729059" sldId="2147483660"/>
            <pc:sldLayoutMk cId="720178805" sldId="2147483664"/>
          </pc:sldLayoutMkLst>
        </pc:sldLayoutChg>
        <pc:sldLayoutChg chg="add replId">
          <pc:chgData name="Howard, Corey" userId="e0f11559-c8a2-40a0-8e74-745b7c9c4c57" providerId="ADAL" clId="{4142EC6B-1CC8-6F49-B993-AF0076B4A7D7}" dt="2024-11-18T01:39:48.134" v="0" actId="26606"/>
          <pc:sldLayoutMkLst>
            <pc:docMk/>
            <pc:sldMasterMk cId="1153729059" sldId="2147483660"/>
            <pc:sldLayoutMk cId="2560795848" sldId="2147483665"/>
          </pc:sldLayoutMkLst>
        </pc:sldLayoutChg>
        <pc:sldLayoutChg chg="add replId">
          <pc:chgData name="Howard, Corey" userId="e0f11559-c8a2-40a0-8e74-745b7c9c4c57" providerId="ADAL" clId="{4142EC6B-1CC8-6F49-B993-AF0076B4A7D7}" dt="2024-11-18T01:39:48.134" v="0" actId="26606"/>
          <pc:sldLayoutMkLst>
            <pc:docMk/>
            <pc:sldMasterMk cId="1153729059" sldId="2147483660"/>
            <pc:sldLayoutMk cId="1210492840" sldId="2147483666"/>
          </pc:sldLayoutMkLst>
        </pc:sldLayoutChg>
        <pc:sldLayoutChg chg="add replId">
          <pc:chgData name="Howard, Corey" userId="e0f11559-c8a2-40a0-8e74-745b7c9c4c57" providerId="ADAL" clId="{4142EC6B-1CC8-6F49-B993-AF0076B4A7D7}" dt="2024-11-18T01:39:48.134" v="0" actId="26606"/>
          <pc:sldLayoutMkLst>
            <pc:docMk/>
            <pc:sldMasterMk cId="1153729059" sldId="2147483660"/>
            <pc:sldLayoutMk cId="2275168342" sldId="2147483667"/>
          </pc:sldLayoutMkLst>
        </pc:sldLayoutChg>
        <pc:sldLayoutChg chg="add replId">
          <pc:chgData name="Howard, Corey" userId="e0f11559-c8a2-40a0-8e74-745b7c9c4c57" providerId="ADAL" clId="{4142EC6B-1CC8-6F49-B993-AF0076B4A7D7}" dt="2024-11-18T01:39:48.134" v="0" actId="26606"/>
          <pc:sldLayoutMkLst>
            <pc:docMk/>
            <pc:sldMasterMk cId="1153729059" sldId="2147483660"/>
            <pc:sldLayoutMk cId="3999871551" sldId="2147483668"/>
          </pc:sldLayoutMkLst>
        </pc:sldLayoutChg>
        <pc:sldLayoutChg chg="add replId">
          <pc:chgData name="Howard, Corey" userId="e0f11559-c8a2-40a0-8e74-745b7c9c4c57" providerId="ADAL" clId="{4142EC6B-1CC8-6F49-B993-AF0076B4A7D7}" dt="2024-11-18T01:39:48.134" v="0" actId="26606"/>
          <pc:sldLayoutMkLst>
            <pc:docMk/>
            <pc:sldMasterMk cId="1153729059" sldId="2147483660"/>
            <pc:sldLayoutMk cId="1228161280" sldId="2147483669"/>
          </pc:sldLayoutMkLst>
        </pc:sldLayoutChg>
        <pc:sldLayoutChg chg="add replId">
          <pc:chgData name="Howard, Corey" userId="e0f11559-c8a2-40a0-8e74-745b7c9c4c57" providerId="ADAL" clId="{4142EC6B-1CC8-6F49-B993-AF0076B4A7D7}" dt="2024-11-18T01:39:48.134" v="0" actId="26606"/>
          <pc:sldLayoutMkLst>
            <pc:docMk/>
            <pc:sldMasterMk cId="1153729059" sldId="2147483660"/>
            <pc:sldLayoutMk cId="1110385510" sldId="2147483670"/>
          </pc:sldLayoutMkLst>
        </pc:sldLayoutChg>
        <pc:sldLayoutChg chg="add replId">
          <pc:chgData name="Howard, Corey" userId="e0f11559-c8a2-40a0-8e74-745b7c9c4c57" providerId="ADAL" clId="{4142EC6B-1CC8-6F49-B993-AF0076B4A7D7}" dt="2024-11-18T01:39:48.134" v="0" actId="26606"/>
          <pc:sldLayoutMkLst>
            <pc:docMk/>
            <pc:sldMasterMk cId="1153729059" sldId="2147483660"/>
            <pc:sldLayoutMk cId="2367697976" sldId="2147483671"/>
          </pc:sldLayoutMkLst>
        </pc:sldLayoutChg>
      </pc:sldMasterChg>
    </pc:docChg>
  </pc:docChgLst>
  <pc:docChgLst>
    <pc:chgData name="Howard, Corey" userId="e0f11559-c8a2-40a0-8e74-745b7c9c4c57" providerId="ADAL" clId="{B0FC555B-8505-6440-B984-AF754004964F}"/>
    <pc:docChg chg="modSld">
      <pc:chgData name="Howard, Corey" userId="e0f11559-c8a2-40a0-8e74-745b7c9c4c57" providerId="ADAL" clId="{B0FC555B-8505-6440-B984-AF754004964F}" dt="2024-11-19T13:52:21.952" v="41" actId="22"/>
      <pc:docMkLst>
        <pc:docMk/>
      </pc:docMkLst>
      <pc:sldChg chg="modSp modNotesTx">
        <pc:chgData name="Howard, Corey" userId="e0f11559-c8a2-40a0-8e74-745b7c9c4c57" providerId="ADAL" clId="{B0FC555B-8505-6440-B984-AF754004964F}" dt="2024-11-19T13:52:21.952" v="41" actId="22"/>
        <pc:sldMkLst>
          <pc:docMk/>
          <pc:sldMk cId="492571504" sldId="260"/>
        </pc:sldMkLst>
        <pc:spChg chg="mod">
          <ac:chgData name="Howard, Corey" userId="e0f11559-c8a2-40a0-8e74-745b7c9c4c57" providerId="ADAL" clId="{B0FC555B-8505-6440-B984-AF754004964F}" dt="2024-11-19T13:50:33.753" v="7" actId="20577"/>
          <ac:spMkLst>
            <pc:docMk/>
            <pc:sldMk cId="492571504" sldId="260"/>
            <ac:spMk id="3" creationId="{E9400CE5-2E18-0FEE-5EB4-7D728A27F6D8}"/>
          </ac:spMkLst>
        </pc:spChg>
      </pc:sldChg>
    </pc:docChg>
  </pc:docChgLst>
</pc:chgInfo>
</file>

<file path=ppt/media/image1.jpe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3055FD-6A30-7D46-ABA6-7CDEFB5DEC3B}" type="datetimeFigureOut">
              <a:rPr lang="en-US" smtClean="0"/>
              <a:t>11/19/2024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789591-BC5C-9242-9A03-03CC288C0381}" type="slidenum">
              <a:rPr lang="en-US" smtClean="0"/>
              <a:t>‹#›</a:t>
            </a:fld>
            <a:endParaRPr lang="en-US"/>
          </a:p>
        </p:txBody>
      </p:sp>
    </p:spTree>
    <p:extLst>
      <p:ext uri="{BB962C8B-B14F-4D97-AF65-F5344CB8AC3E}">
        <p14:creationId xmlns:p14="http://schemas.microsoft.com/office/powerpoint/2010/main" val="1564650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Questions:</a:t>
            </a:r>
          </a:p>
          <a:p>
            <a:pPr marL="228600" indent="-228600">
              <a:buFont typeface="+mj-lt"/>
              <a:buAutoNum type="arabicPeriod"/>
            </a:pPr>
            <a:r>
              <a:rPr lang="en-US"/>
              <a:t>Is there a significant difference in listing distribution among the boroughs?</a:t>
            </a:r>
          </a:p>
          <a:p>
            <a:pPr marL="228600" indent="-228600">
              <a:buFont typeface="+mj-lt"/>
              <a:buAutoNum type="arabicPeriod"/>
            </a:pPr>
            <a:r>
              <a:rPr lang="en-US"/>
              <a:t>What is the most common room type (entire home/apartment, private room, shared room) in each borough?</a:t>
            </a:r>
          </a:p>
          <a:p>
            <a:pPr marL="228600" indent="-228600">
              <a:buFont typeface="+mj-lt"/>
              <a:buAutoNum type="arabicPeriod"/>
            </a:pPr>
            <a:r>
              <a:rPr lang="en-US"/>
              <a:t>Which borough offers the most cost-effective price per bedroom?</a:t>
            </a:r>
          </a:p>
          <a:p>
            <a:pPr marL="228600" indent="-228600">
              <a:buFont typeface="+mj-lt"/>
              <a:buAutoNum type="arabicPeriod"/>
            </a:pPr>
            <a:r>
              <a:rPr lang="en-US" b="0" i="0" u="none" strike="noStrike">
                <a:solidFill>
                  <a:srgbClr val="000000"/>
                </a:solidFill>
                <a:effectLst/>
                <a:latin typeface="-webkit-standard"/>
              </a:rPr>
              <a:t>Which borough experienced the fastest growth in Airbnb listings over time?</a:t>
            </a:r>
            <a:endParaRPr lang="en-US"/>
          </a:p>
          <a:p>
            <a:pPr marL="228600" indent="-228600">
              <a:buFont typeface="+mj-lt"/>
              <a:buAutoNum type="arabicPeriod"/>
            </a:pPr>
            <a:r>
              <a:rPr lang="en-US"/>
              <a:t>How has Airbnb revenue trended year-over-year in NYC?</a:t>
            </a:r>
          </a:p>
          <a:p>
            <a:pPr marL="228600" indent="-228600">
              <a:buFont typeface="+mj-lt"/>
              <a:buAutoNum type="arabicPeriod"/>
            </a:pPr>
            <a:r>
              <a:rPr lang="en-US"/>
              <a:t>Are there hosts or boroughs significantly outperforming others in terms of profitability?</a:t>
            </a:r>
          </a:p>
        </p:txBody>
      </p:sp>
      <p:sp>
        <p:nvSpPr>
          <p:cNvPr id="4" name="Slide Number Placeholder 3"/>
          <p:cNvSpPr>
            <a:spLocks noGrp="1"/>
          </p:cNvSpPr>
          <p:nvPr>
            <p:ph type="sldNum" sz="quarter" idx="5"/>
          </p:nvPr>
        </p:nvSpPr>
        <p:spPr/>
        <p:txBody>
          <a:bodyPr/>
          <a:lstStyle/>
          <a:p>
            <a:fld id="{F2789591-BC5C-9242-9A03-03CC288C0381}" type="slidenum">
              <a:rPr lang="en-US" smtClean="0"/>
              <a:t>2</a:t>
            </a:fld>
            <a:endParaRPr lang="en-US"/>
          </a:p>
        </p:txBody>
      </p:sp>
    </p:spTree>
    <p:extLst>
      <p:ext uri="{BB962C8B-B14F-4D97-AF65-F5344CB8AC3E}">
        <p14:creationId xmlns:p14="http://schemas.microsoft.com/office/powerpoint/2010/main" val="1281721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Listings By Borough: From the data you can see that Manhattan leads the Airbnb market with 17,334 listings while Brooklyn is close behind with 15688</a:t>
            </a:r>
          </a:p>
          <a:p>
            <a:r>
              <a:rPr lang="en-US"/>
              <a:t>Room Type: Manhattan has the most entire home/apartments with 10,969 while Brooklyn only had 8,676 apartments. Brooklyn has the highest private room type showing affordable/ shared space in residential areas</a:t>
            </a:r>
          </a:p>
          <a:p>
            <a:endParaRPr lang="en-US"/>
          </a:p>
          <a:p>
            <a:endParaRPr lang="en-US"/>
          </a:p>
        </p:txBody>
      </p:sp>
      <p:sp>
        <p:nvSpPr>
          <p:cNvPr id="4" name="Slide Number Placeholder 3"/>
          <p:cNvSpPr>
            <a:spLocks noGrp="1"/>
          </p:cNvSpPr>
          <p:nvPr>
            <p:ph type="sldNum" sz="quarter" idx="5"/>
          </p:nvPr>
        </p:nvSpPr>
        <p:spPr/>
        <p:txBody>
          <a:bodyPr/>
          <a:lstStyle/>
          <a:p>
            <a:fld id="{F2789591-BC5C-9242-9A03-03CC288C0381}" type="slidenum">
              <a:rPr lang="en-US" smtClean="0"/>
              <a:t>5</a:t>
            </a:fld>
            <a:endParaRPr lang="en-US"/>
          </a:p>
        </p:txBody>
      </p:sp>
    </p:spTree>
    <p:extLst>
      <p:ext uri="{BB962C8B-B14F-4D97-AF65-F5344CB8AC3E}">
        <p14:creationId xmlns:p14="http://schemas.microsoft.com/office/powerpoint/2010/main" val="1787145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Affordability: Bronx is the most affordable whereas Manhattan is the most expensive due to the tourist attractions like Times Square and Central Park.</a:t>
            </a:r>
          </a:p>
          <a:p>
            <a:pPr>
              <a:spcBef>
                <a:spcPts val="0"/>
              </a:spcBef>
              <a:spcAft>
                <a:spcPts val="0"/>
              </a:spcAft>
            </a:pPr>
            <a:r>
              <a:rPr lang="en-US"/>
              <a:t>Geographic Location: Convenient access to public transportation enhances the appeal of rentals. Manhattan and Brooklyn see higher prices due to their proximity to tourist attractions and business centers. Meanwhile, Queens offers a balanced option with moderate prices and easy access to key locations like JFK Airport and Flushing Meadows.</a:t>
            </a:r>
          </a:p>
        </p:txBody>
      </p:sp>
      <p:sp>
        <p:nvSpPr>
          <p:cNvPr id="4" name="Slide Number Placeholder 3"/>
          <p:cNvSpPr>
            <a:spLocks noGrp="1"/>
          </p:cNvSpPr>
          <p:nvPr>
            <p:ph type="sldNum" sz="quarter" idx="5"/>
          </p:nvPr>
        </p:nvSpPr>
        <p:spPr/>
        <p:txBody>
          <a:bodyPr/>
          <a:lstStyle/>
          <a:p>
            <a:fld id="{F2789591-BC5C-9242-9A03-03CC288C0381}" type="slidenum">
              <a:rPr lang="en-US" smtClean="0"/>
              <a:t>6</a:t>
            </a:fld>
            <a:endParaRPr lang="en-US"/>
          </a:p>
        </p:txBody>
      </p:sp>
    </p:spTree>
    <p:extLst>
      <p:ext uri="{BB962C8B-B14F-4D97-AF65-F5344CB8AC3E}">
        <p14:creationId xmlns:p14="http://schemas.microsoft.com/office/powerpoint/2010/main" val="695036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Manhattan and Brooklyn have grown in popularity with a massive increase around 2011. Queen is steadily getting popularity throughout the years. But Staten Island and Bronx have not increased that much.</a:t>
            </a:r>
          </a:p>
          <a:p>
            <a:r>
              <a:rPr lang="en-US"/>
              <a:t>Airbnb saw its highest increase in new hosts in 2015, with over 4,000 listings added, showcasing the platform’s growing appeal and financial success. In recent years, the number of listings has leveled off, suggesting that the NYC Airbnb market has matured and reached a stable, competitive state.</a:t>
            </a:r>
          </a:p>
          <a:p>
            <a:pPr marL="342900" marR="0" lvl="0" indent="-342900">
              <a:lnSpc>
                <a:spcPct val="115000"/>
              </a:lnSpc>
              <a:spcBef>
                <a:spcPts val="0"/>
              </a:spcBef>
              <a:spcAft>
                <a:spcPts val="800"/>
              </a:spcAft>
              <a:buSzPts val="1000"/>
              <a:buFont typeface="Symbol" pitchFamily="2" charset="2"/>
              <a:buChar char=""/>
              <a:tabLst>
                <a:tab pos="457200" algn="l"/>
              </a:tabLst>
            </a:pPr>
            <a:r>
              <a:rPr lang="en-US" sz="1800" kern="100">
                <a:effectLst/>
                <a:latin typeface="Aptos" panose="020B0004020202020204" pitchFamily="34" charset="0"/>
                <a:ea typeface="Aptos" panose="020B0004020202020204" pitchFamily="34" charset="0"/>
                <a:cs typeface="Times New Roman" panose="02020603050405020304" pitchFamily="18" charset="0"/>
              </a:rPr>
              <a:t>Airbnb’s revenue from NYC rentals has grown steadily, peaking around </a:t>
            </a:r>
            <a:r>
              <a:rPr lang="en-US" sz="1800" b="1" kern="100">
                <a:effectLst/>
                <a:latin typeface="Aptos" panose="020B0004020202020204" pitchFamily="34" charset="0"/>
                <a:ea typeface="Aptos" panose="020B0004020202020204" pitchFamily="34" charset="0"/>
                <a:cs typeface="Times New Roman" panose="02020603050405020304" pitchFamily="18" charset="0"/>
              </a:rPr>
              <a:t>2015–2016</a:t>
            </a:r>
            <a:r>
              <a:rPr lang="en-US" sz="1800" kern="100">
                <a:effectLst/>
                <a:latin typeface="Aptos" panose="020B0004020202020204" pitchFamily="34" charset="0"/>
                <a:ea typeface="Aptos" panose="020B0004020202020204" pitchFamily="34" charset="0"/>
                <a:cs typeface="Times New Roman" panose="02020603050405020304" pitchFamily="18" charset="0"/>
              </a:rPr>
              <a:t>. By </a:t>
            </a:r>
            <a:r>
              <a:rPr lang="en-US" sz="1800" b="1" kern="100">
                <a:effectLst/>
                <a:latin typeface="Aptos" panose="020B0004020202020204" pitchFamily="34" charset="0"/>
                <a:ea typeface="Aptos" panose="020B0004020202020204" pitchFamily="34" charset="0"/>
                <a:cs typeface="Times New Roman" panose="02020603050405020304" pitchFamily="18" charset="0"/>
              </a:rPr>
              <a:t>2022</a:t>
            </a:r>
            <a:r>
              <a:rPr lang="en-US" sz="1800" kern="100">
                <a:effectLst/>
                <a:latin typeface="Aptos" panose="020B0004020202020204" pitchFamily="34" charset="0"/>
                <a:ea typeface="Aptos" panose="020B0004020202020204" pitchFamily="34" charset="0"/>
                <a:cs typeface="Times New Roman" panose="02020603050405020304" pitchFamily="18" charset="0"/>
              </a:rPr>
              <a:t>, annual revenue surpassed </a:t>
            </a:r>
            <a:r>
              <a:rPr lang="en-US" sz="1800" b="1" kern="100">
                <a:effectLst/>
                <a:latin typeface="Aptos" panose="020B0004020202020204" pitchFamily="34" charset="0"/>
                <a:ea typeface="Aptos" panose="020B0004020202020204" pitchFamily="34" charset="0"/>
                <a:cs typeface="Times New Roman" panose="02020603050405020304" pitchFamily="18" charset="0"/>
              </a:rPr>
              <a:t>$25 million</a:t>
            </a:r>
            <a:r>
              <a:rPr lang="en-US" sz="1800" kern="100">
                <a:effectLst/>
                <a:latin typeface="Aptos" panose="020B0004020202020204" pitchFamily="34" charset="0"/>
                <a:ea typeface="Aptos" panose="020B0004020202020204" pitchFamily="34" charset="0"/>
                <a:cs typeface="Times New Roman" panose="02020603050405020304" pitchFamily="18" charset="0"/>
              </a:rPr>
              <a:t>, showcasing the platform’s ability to generate significant profits in a single metropolitan area.</a:t>
            </a:r>
          </a:p>
          <a:p>
            <a:pPr marL="342900" marR="0" lvl="0" indent="-342900">
              <a:lnSpc>
                <a:spcPct val="115000"/>
              </a:lnSpc>
              <a:spcBef>
                <a:spcPts val="0"/>
              </a:spcBef>
              <a:spcAft>
                <a:spcPts val="800"/>
              </a:spcAft>
              <a:buSzPts val="1000"/>
              <a:buFont typeface="Symbol" pitchFamily="2" charset="2"/>
              <a:buChar char=""/>
              <a:tabLst>
                <a:tab pos="457200" algn="l"/>
              </a:tabLst>
            </a:pPr>
            <a:r>
              <a:rPr lang="en-US" sz="1800" i="1" kern="100">
                <a:effectLst/>
                <a:latin typeface="Aptos" panose="020B0004020202020204" pitchFamily="34" charset="0"/>
                <a:ea typeface="Aptos" panose="020B0004020202020204" pitchFamily="34" charset="0"/>
                <a:cs typeface="Times New Roman" panose="02020603050405020304" pitchFamily="18" charset="0"/>
              </a:rPr>
              <a:t>The year-to-year revenue trends suggest that NYC remains one of Airbnb’s most lucrative markets.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endParaRPr lang="en-US"/>
          </a:p>
        </p:txBody>
      </p:sp>
      <p:sp>
        <p:nvSpPr>
          <p:cNvPr id="4" name="Slide Number Placeholder 3"/>
          <p:cNvSpPr>
            <a:spLocks noGrp="1"/>
          </p:cNvSpPr>
          <p:nvPr>
            <p:ph type="sldNum" sz="quarter" idx="5"/>
          </p:nvPr>
        </p:nvSpPr>
        <p:spPr/>
        <p:txBody>
          <a:bodyPr/>
          <a:lstStyle/>
          <a:p>
            <a:fld id="{F2789591-BC5C-9242-9A03-03CC288C0381}" type="slidenum">
              <a:rPr lang="en-US" smtClean="0"/>
              <a:t>7</a:t>
            </a:fld>
            <a:endParaRPr lang="en-US"/>
          </a:p>
        </p:txBody>
      </p:sp>
    </p:spTree>
    <p:extLst>
      <p:ext uri="{BB962C8B-B14F-4D97-AF65-F5344CB8AC3E}">
        <p14:creationId xmlns:p14="http://schemas.microsoft.com/office/powerpoint/2010/main" val="1530957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073D55F9-11A3-4523-8F38-6BA37933791A}" type="datetime1">
              <a:rPr lang="en-US" smtClean="0"/>
              <a:t>11/19/2024</a:t>
            </a:fld>
            <a:endParaRPr lang="en-US"/>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367697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0B4E757A-3EC2-4683-9080-1A460C37C843}" type="datetime1">
              <a:rPr lang="en-US" smtClean="0"/>
              <a:t>11/19/2024</a:t>
            </a:fld>
            <a:endParaRPr lang="en-US"/>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287593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a:xfrm>
            <a:off x="523539" y="6324600"/>
            <a:ext cx="2560220" cy="365125"/>
          </a:xfrm>
        </p:spPr>
        <p:txBody>
          <a:bodyPr/>
          <a:lstStyle/>
          <a:p>
            <a:fld id="{5CC8096C-64ED-4153-A483-5C02E44AD5C3}" type="datetime1">
              <a:rPr lang="en-US" smtClean="0"/>
              <a:t>11/19/2024</a:t>
            </a:fld>
            <a:endParaRPr lang="en-US"/>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a:xfrm>
            <a:off x="4267200" y="6319838"/>
            <a:ext cx="3982781" cy="365125"/>
          </a:xfrm>
        </p:spPr>
        <p:txBody>
          <a:bodyPr/>
          <a:lstStyle/>
          <a:p>
            <a:r>
              <a:rPr lang="en-US"/>
              <a:t>Sample Footer Text</a:t>
            </a:r>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40780956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2 Sections Horizontal">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10972800" cy="792480"/>
          </a:xfrm>
        </p:spPr>
        <p:txBody>
          <a:bodyPr/>
          <a:lstStyle/>
          <a:p>
            <a:r>
              <a:rPr lang="en-US"/>
              <a:t>Click to edit Master title style</a:t>
            </a:r>
          </a:p>
        </p:txBody>
      </p:sp>
      <p:sp>
        <p:nvSpPr>
          <p:cNvPr id="5" name="Date Placeholder 4"/>
          <p:cNvSpPr>
            <a:spLocks noGrp="1"/>
          </p:cNvSpPr>
          <p:nvPr>
            <p:ph type="dt" sz="half" idx="10"/>
          </p:nvPr>
        </p:nvSpPr>
        <p:spPr/>
        <p:txBody>
          <a:bodyPr/>
          <a:lstStyle/>
          <a:p>
            <a:fld id="{2E405B87-0B1C-464B-928F-AA5E9D282D70}" type="datetimeFigureOut">
              <a:rPr lang="en-US" smtClean="0"/>
              <a:t>11/19/2024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AD4B2D-25FF-0B46-98A4-87FBB723E472}" type="slidenum">
              <a:rPr lang="en-US" smtClean="0"/>
              <a:t>‹#›</a:t>
            </a:fld>
            <a:endParaRPr lang="en-US"/>
          </a:p>
        </p:txBody>
      </p:sp>
      <p:sp>
        <p:nvSpPr>
          <p:cNvPr id="9" name="Content Placeholder 3">
            <a:extLst>
              <a:ext uri="{FF2B5EF4-FFF2-40B4-BE49-F238E27FC236}">
                <a16:creationId xmlns:a16="http://schemas.microsoft.com/office/drawing/2014/main" id="{B4E06701-73C2-615A-A562-555F80BDD1C7}"/>
              </a:ext>
            </a:extLst>
          </p:cNvPr>
          <p:cNvSpPr>
            <a:spLocks noGrp="1"/>
          </p:cNvSpPr>
          <p:nvPr>
            <p:ph sz="half" idx="14"/>
          </p:nvPr>
        </p:nvSpPr>
        <p:spPr>
          <a:xfrm>
            <a:off x="3581400" y="1486260"/>
            <a:ext cx="8000999" cy="2286000"/>
          </a:xfrm>
        </p:spPr>
        <p:txBody>
          <a:bodyPr anchor="ctr"/>
          <a:lstStyle>
            <a:lvl1pPr marL="11113" indent="0">
              <a:buNone/>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3">
            <a:extLst>
              <a:ext uri="{FF2B5EF4-FFF2-40B4-BE49-F238E27FC236}">
                <a16:creationId xmlns:a16="http://schemas.microsoft.com/office/drawing/2014/main" id="{E87255F9-16E7-4480-CF5F-70A66F239682}"/>
              </a:ext>
            </a:extLst>
          </p:cNvPr>
          <p:cNvSpPr>
            <a:spLocks noGrp="1"/>
          </p:cNvSpPr>
          <p:nvPr>
            <p:ph sz="half" idx="15"/>
          </p:nvPr>
        </p:nvSpPr>
        <p:spPr>
          <a:xfrm>
            <a:off x="3581400" y="3907615"/>
            <a:ext cx="8000999" cy="2286000"/>
          </a:xfrm>
        </p:spPr>
        <p:txBody>
          <a:bodyPr anchor="ctr"/>
          <a:lstStyle>
            <a:lvl1pPr marL="11113" indent="0">
              <a:buNone/>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2">
            <a:extLst>
              <a:ext uri="{FF2B5EF4-FFF2-40B4-BE49-F238E27FC236}">
                <a16:creationId xmlns:a16="http://schemas.microsoft.com/office/drawing/2014/main" id="{FBDF4819-3238-D7A6-A1C2-3D6281B7411A}"/>
              </a:ext>
            </a:extLst>
          </p:cNvPr>
          <p:cNvSpPr>
            <a:spLocks noGrp="1"/>
          </p:cNvSpPr>
          <p:nvPr>
            <p:ph type="body" idx="17"/>
          </p:nvPr>
        </p:nvSpPr>
        <p:spPr>
          <a:xfrm>
            <a:off x="609602" y="1486260"/>
            <a:ext cx="2743199" cy="2286000"/>
          </a:xfrm>
        </p:spPr>
        <p:txBody>
          <a:bodyPr anchor="ctr">
            <a:noAutofit/>
          </a:bodyPr>
          <a:lstStyle>
            <a:lvl1pPr marL="0" indent="0">
              <a:lnSpc>
                <a:spcPct val="100000"/>
              </a:lnSpc>
              <a:buNone/>
              <a:defRPr sz="2200" b="1">
                <a:latin typeface="Franklin Gothic Medium" panose="020B06030201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
        <p:nvSpPr>
          <p:cNvPr id="8" name="Text Placeholder 2">
            <a:extLst>
              <a:ext uri="{FF2B5EF4-FFF2-40B4-BE49-F238E27FC236}">
                <a16:creationId xmlns:a16="http://schemas.microsoft.com/office/drawing/2014/main" id="{0464CE87-140B-47A2-C33C-D364CA1B76AD}"/>
              </a:ext>
            </a:extLst>
          </p:cNvPr>
          <p:cNvSpPr>
            <a:spLocks noGrp="1"/>
          </p:cNvSpPr>
          <p:nvPr>
            <p:ph type="body" idx="18"/>
          </p:nvPr>
        </p:nvSpPr>
        <p:spPr>
          <a:xfrm>
            <a:off x="609602" y="3905800"/>
            <a:ext cx="2743199" cy="2286000"/>
          </a:xfrm>
        </p:spPr>
        <p:txBody>
          <a:bodyPr anchor="ctr">
            <a:noAutofit/>
          </a:bodyPr>
          <a:lstStyle>
            <a:lvl1pPr marL="0" indent="0">
              <a:lnSpc>
                <a:spcPct val="100000"/>
              </a:lnSpc>
              <a:buNone/>
              <a:defRPr sz="2200" b="1">
                <a:latin typeface="Franklin Gothic Medium" panose="020B06030201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Tree>
    <p:extLst>
      <p:ext uri="{BB962C8B-B14F-4D97-AF65-F5344CB8AC3E}">
        <p14:creationId xmlns:p14="http://schemas.microsoft.com/office/powerpoint/2010/main" val="8562024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3-Sections-Horizontal">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10972800" cy="792480"/>
          </a:xfrm>
        </p:spPr>
        <p:txBody>
          <a:bodyPr/>
          <a:lstStyle/>
          <a:p>
            <a:r>
              <a:rPr lang="en-US"/>
              <a:t>Click to edit Master title style</a:t>
            </a:r>
          </a:p>
        </p:txBody>
      </p:sp>
      <p:sp>
        <p:nvSpPr>
          <p:cNvPr id="5" name="Date Placeholder 4"/>
          <p:cNvSpPr>
            <a:spLocks noGrp="1"/>
          </p:cNvSpPr>
          <p:nvPr>
            <p:ph type="dt" sz="half" idx="10"/>
          </p:nvPr>
        </p:nvSpPr>
        <p:spPr/>
        <p:txBody>
          <a:bodyPr/>
          <a:lstStyle/>
          <a:p>
            <a:fld id="{2E405B87-0B1C-464B-928F-AA5E9D282D70}" type="datetimeFigureOut">
              <a:rPr lang="en-US" smtClean="0"/>
              <a:t>11/19/2024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AD4B2D-25FF-0B46-98A4-87FBB723E472}" type="slidenum">
              <a:rPr lang="en-US" smtClean="0"/>
              <a:t>‹#›</a:t>
            </a:fld>
            <a:endParaRPr lang="en-US"/>
          </a:p>
        </p:txBody>
      </p:sp>
      <p:sp>
        <p:nvSpPr>
          <p:cNvPr id="9" name="Content Placeholder 3">
            <a:extLst>
              <a:ext uri="{FF2B5EF4-FFF2-40B4-BE49-F238E27FC236}">
                <a16:creationId xmlns:a16="http://schemas.microsoft.com/office/drawing/2014/main" id="{B4E06701-73C2-615A-A562-555F80BDD1C7}"/>
              </a:ext>
            </a:extLst>
          </p:cNvPr>
          <p:cNvSpPr>
            <a:spLocks noGrp="1"/>
          </p:cNvSpPr>
          <p:nvPr>
            <p:ph sz="half" idx="14"/>
          </p:nvPr>
        </p:nvSpPr>
        <p:spPr>
          <a:xfrm>
            <a:off x="3581400" y="1486263"/>
            <a:ext cx="8000999" cy="1554480"/>
          </a:xfrm>
        </p:spPr>
        <p:txBody>
          <a:bodyPr anchor="ctr"/>
          <a:lstStyle>
            <a:lvl1pPr marL="11113" indent="0">
              <a:buNone/>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3">
            <a:extLst>
              <a:ext uri="{FF2B5EF4-FFF2-40B4-BE49-F238E27FC236}">
                <a16:creationId xmlns:a16="http://schemas.microsoft.com/office/drawing/2014/main" id="{E87255F9-16E7-4480-CF5F-70A66F239682}"/>
              </a:ext>
            </a:extLst>
          </p:cNvPr>
          <p:cNvSpPr>
            <a:spLocks noGrp="1"/>
          </p:cNvSpPr>
          <p:nvPr>
            <p:ph sz="half" idx="15"/>
          </p:nvPr>
        </p:nvSpPr>
        <p:spPr>
          <a:xfrm>
            <a:off x="3581400" y="3113676"/>
            <a:ext cx="8000999" cy="1554480"/>
          </a:xfrm>
        </p:spPr>
        <p:txBody>
          <a:bodyPr anchor="ctr"/>
          <a:lstStyle>
            <a:lvl1pPr marL="11113" indent="0">
              <a:buNone/>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3">
            <a:extLst>
              <a:ext uri="{FF2B5EF4-FFF2-40B4-BE49-F238E27FC236}">
                <a16:creationId xmlns:a16="http://schemas.microsoft.com/office/drawing/2014/main" id="{EA1DB515-6EB5-E071-77D5-52780B1F93A1}"/>
              </a:ext>
            </a:extLst>
          </p:cNvPr>
          <p:cNvSpPr>
            <a:spLocks noGrp="1"/>
          </p:cNvSpPr>
          <p:nvPr>
            <p:ph sz="half" idx="16"/>
          </p:nvPr>
        </p:nvSpPr>
        <p:spPr>
          <a:xfrm>
            <a:off x="3581400" y="4741091"/>
            <a:ext cx="8000999" cy="1554480"/>
          </a:xfrm>
        </p:spPr>
        <p:txBody>
          <a:bodyPr anchor="ctr"/>
          <a:lstStyle>
            <a:lvl1pPr marL="11113" indent="0">
              <a:buNone/>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2">
            <a:extLst>
              <a:ext uri="{FF2B5EF4-FFF2-40B4-BE49-F238E27FC236}">
                <a16:creationId xmlns:a16="http://schemas.microsoft.com/office/drawing/2014/main" id="{FBDF4819-3238-D7A6-A1C2-3D6281B7411A}"/>
              </a:ext>
            </a:extLst>
          </p:cNvPr>
          <p:cNvSpPr>
            <a:spLocks noGrp="1"/>
          </p:cNvSpPr>
          <p:nvPr>
            <p:ph type="body" idx="17"/>
          </p:nvPr>
        </p:nvSpPr>
        <p:spPr>
          <a:xfrm>
            <a:off x="609602" y="1486263"/>
            <a:ext cx="2743199" cy="1554480"/>
          </a:xfrm>
        </p:spPr>
        <p:txBody>
          <a:bodyPr anchor="ctr">
            <a:noAutofit/>
          </a:bodyPr>
          <a:lstStyle>
            <a:lvl1pPr marL="0" indent="0">
              <a:lnSpc>
                <a:spcPct val="100000"/>
              </a:lnSpc>
              <a:buNone/>
              <a:defRPr sz="2200" b="1">
                <a:latin typeface="Franklin Gothic Medium" panose="020B06030201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
        <p:nvSpPr>
          <p:cNvPr id="8" name="Text Placeholder 2">
            <a:extLst>
              <a:ext uri="{FF2B5EF4-FFF2-40B4-BE49-F238E27FC236}">
                <a16:creationId xmlns:a16="http://schemas.microsoft.com/office/drawing/2014/main" id="{0464CE87-140B-47A2-C33C-D364CA1B76AD}"/>
              </a:ext>
            </a:extLst>
          </p:cNvPr>
          <p:cNvSpPr>
            <a:spLocks noGrp="1"/>
          </p:cNvSpPr>
          <p:nvPr>
            <p:ph type="body" idx="18"/>
          </p:nvPr>
        </p:nvSpPr>
        <p:spPr>
          <a:xfrm>
            <a:off x="609602" y="3111863"/>
            <a:ext cx="2743199" cy="1554480"/>
          </a:xfrm>
        </p:spPr>
        <p:txBody>
          <a:bodyPr anchor="ctr">
            <a:noAutofit/>
          </a:bodyPr>
          <a:lstStyle>
            <a:lvl1pPr marL="0" indent="0">
              <a:lnSpc>
                <a:spcPct val="100000"/>
              </a:lnSpc>
              <a:buNone/>
              <a:defRPr sz="2200" b="1">
                <a:latin typeface="Franklin Gothic Medium" panose="020B06030201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
        <p:nvSpPr>
          <p:cNvPr id="11" name="Text Placeholder 2">
            <a:extLst>
              <a:ext uri="{FF2B5EF4-FFF2-40B4-BE49-F238E27FC236}">
                <a16:creationId xmlns:a16="http://schemas.microsoft.com/office/drawing/2014/main" id="{910CFF52-B968-331C-1CD8-EA2083E67BDF}"/>
              </a:ext>
            </a:extLst>
          </p:cNvPr>
          <p:cNvSpPr>
            <a:spLocks noGrp="1"/>
          </p:cNvSpPr>
          <p:nvPr>
            <p:ph type="body" idx="19"/>
          </p:nvPr>
        </p:nvSpPr>
        <p:spPr>
          <a:xfrm>
            <a:off x="609602" y="4737463"/>
            <a:ext cx="2743199" cy="1554480"/>
          </a:xfrm>
        </p:spPr>
        <p:txBody>
          <a:bodyPr anchor="ctr">
            <a:noAutofit/>
          </a:bodyPr>
          <a:lstStyle>
            <a:lvl1pPr marL="0" indent="0">
              <a:lnSpc>
                <a:spcPct val="100000"/>
              </a:lnSpc>
              <a:buNone/>
              <a:defRPr sz="2200" b="1">
                <a:latin typeface="Franklin Gothic Medium" panose="020B06030201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Tree>
    <p:extLst>
      <p:ext uri="{BB962C8B-B14F-4D97-AF65-F5344CB8AC3E}">
        <p14:creationId xmlns:p14="http://schemas.microsoft.com/office/powerpoint/2010/main" val="32270287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ext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25D3F-2ED7-EDDC-23D1-6C2A8606B62E}"/>
              </a:ext>
            </a:extLst>
          </p:cNvPr>
          <p:cNvSpPr>
            <a:spLocks noGrp="1"/>
          </p:cNvSpPr>
          <p:nvPr>
            <p:ph type="title"/>
          </p:nvPr>
        </p:nvSpPr>
        <p:spPr>
          <a:xfrm>
            <a:off x="4305301" y="457200"/>
            <a:ext cx="7277100" cy="762000"/>
          </a:xfrm>
        </p:spPr>
        <p:txBody>
          <a:bodyPr/>
          <a:lstStyle/>
          <a:p>
            <a:r>
              <a:rPr lang="en-US"/>
              <a:t>Click to edit Master title style</a:t>
            </a:r>
          </a:p>
        </p:txBody>
      </p:sp>
      <p:sp>
        <p:nvSpPr>
          <p:cNvPr id="3" name="Date Placeholder 2">
            <a:extLst>
              <a:ext uri="{FF2B5EF4-FFF2-40B4-BE49-F238E27FC236}">
                <a16:creationId xmlns:a16="http://schemas.microsoft.com/office/drawing/2014/main" id="{224BCDB5-92CE-19FC-210E-528313183730}"/>
              </a:ext>
            </a:extLst>
          </p:cNvPr>
          <p:cNvSpPr>
            <a:spLocks noGrp="1"/>
          </p:cNvSpPr>
          <p:nvPr>
            <p:ph type="dt" sz="half" idx="10"/>
          </p:nvPr>
        </p:nvSpPr>
        <p:spPr/>
        <p:txBody>
          <a:bodyPr/>
          <a:lstStyle/>
          <a:p>
            <a:fld id="{2E405B87-0B1C-464B-928F-AA5E9D282D70}" type="datetimeFigureOut">
              <a:rPr lang="en-US" smtClean="0"/>
              <a:t>11/19/2024</a:t>
            </a:fld>
            <a:endParaRPr lang="en-US"/>
          </a:p>
        </p:txBody>
      </p:sp>
      <p:sp>
        <p:nvSpPr>
          <p:cNvPr id="4" name="Footer Placeholder 3">
            <a:extLst>
              <a:ext uri="{FF2B5EF4-FFF2-40B4-BE49-F238E27FC236}">
                <a16:creationId xmlns:a16="http://schemas.microsoft.com/office/drawing/2014/main" id="{7EB004F1-D87B-3EFD-38E4-82030EC3F6B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28C3EC-6AEF-4A9D-0ADF-E1554C7B9058}"/>
              </a:ext>
            </a:extLst>
          </p:cNvPr>
          <p:cNvSpPr>
            <a:spLocks noGrp="1"/>
          </p:cNvSpPr>
          <p:nvPr>
            <p:ph type="sldNum" sz="quarter" idx="12"/>
          </p:nvPr>
        </p:nvSpPr>
        <p:spPr/>
        <p:txBody>
          <a:bodyPr/>
          <a:lstStyle/>
          <a:p>
            <a:fld id="{D9AD4B2D-25FF-0B46-98A4-87FBB723E472}" type="slidenum">
              <a:rPr lang="en-US" smtClean="0"/>
              <a:t>‹#›</a:t>
            </a:fld>
            <a:endParaRPr lang="en-US"/>
          </a:p>
        </p:txBody>
      </p:sp>
      <p:sp>
        <p:nvSpPr>
          <p:cNvPr id="6" name="Text Placeholder 2">
            <a:extLst>
              <a:ext uri="{FF2B5EF4-FFF2-40B4-BE49-F238E27FC236}">
                <a16:creationId xmlns:a16="http://schemas.microsoft.com/office/drawing/2014/main" id="{D021B172-A4F0-5282-DB74-F5ACD631B73B}"/>
              </a:ext>
            </a:extLst>
          </p:cNvPr>
          <p:cNvSpPr>
            <a:spLocks noGrp="1"/>
          </p:cNvSpPr>
          <p:nvPr>
            <p:ph type="body" idx="1" hasCustomPrompt="1"/>
          </p:nvPr>
        </p:nvSpPr>
        <p:spPr>
          <a:xfrm>
            <a:off x="4305301" y="1371599"/>
            <a:ext cx="7277100" cy="684848"/>
          </a:xfrm>
        </p:spPr>
        <p:txBody>
          <a:bodyPr anchor="b">
            <a:normAutofit/>
          </a:bodyPr>
          <a:lstStyle>
            <a:lvl1pPr marL="0" indent="0">
              <a:buNone/>
              <a:defRPr sz="2400" b="1">
                <a:solidFill>
                  <a:schemeClr val="tx1"/>
                </a:solidFill>
                <a:latin typeface="Franklin Gothic Medium" panose="020B06030201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Header</a:t>
            </a:r>
          </a:p>
        </p:txBody>
      </p:sp>
      <p:sp>
        <p:nvSpPr>
          <p:cNvPr id="7" name="Content Placeholder 3">
            <a:extLst>
              <a:ext uri="{FF2B5EF4-FFF2-40B4-BE49-F238E27FC236}">
                <a16:creationId xmlns:a16="http://schemas.microsoft.com/office/drawing/2014/main" id="{17A1B9EB-D4F3-ECAC-785C-671C0F3BF323}"/>
              </a:ext>
            </a:extLst>
          </p:cNvPr>
          <p:cNvSpPr>
            <a:spLocks noGrp="1"/>
          </p:cNvSpPr>
          <p:nvPr>
            <p:ph sz="half" idx="2"/>
          </p:nvPr>
        </p:nvSpPr>
        <p:spPr>
          <a:xfrm>
            <a:off x="4305301" y="2219007"/>
            <a:ext cx="7277100" cy="4029392"/>
          </a:xfrm>
        </p:spPr>
        <p:txBody>
          <a:bodyPr>
            <a:normAutofit/>
          </a:bodyPr>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351681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3 Bullets Numbered">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10972800" cy="792480"/>
          </a:xfrm>
        </p:spPr>
        <p:txBody>
          <a:bodyPr/>
          <a:lstStyle/>
          <a:p>
            <a:r>
              <a:rPr lang="en-US"/>
              <a:t>Click to edit Master title style</a:t>
            </a:r>
          </a:p>
        </p:txBody>
      </p:sp>
      <p:sp>
        <p:nvSpPr>
          <p:cNvPr id="4" name="Content Placeholder 3"/>
          <p:cNvSpPr>
            <a:spLocks noGrp="1"/>
          </p:cNvSpPr>
          <p:nvPr>
            <p:ph sz="half" idx="2"/>
          </p:nvPr>
        </p:nvSpPr>
        <p:spPr>
          <a:xfrm>
            <a:off x="4312920" y="2963119"/>
            <a:ext cx="3566160" cy="3295440"/>
          </a:xfrm>
        </p:spPr>
        <p:txBody>
          <a:bodyPr/>
          <a:lstStyle>
            <a:lvl1pPr marL="11113" indent="0">
              <a:lnSpc>
                <a:spcPct val="150000"/>
              </a:lnSpc>
              <a:buNone/>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E405B87-0B1C-464B-928F-AA5E9D282D70}" type="datetimeFigureOut">
              <a:rPr lang="en-US" smtClean="0"/>
              <a:t>11/19/2024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AD4B2D-25FF-0B46-98A4-87FBB723E472}" type="slidenum">
              <a:rPr lang="en-US" smtClean="0"/>
              <a:t>‹#›</a:t>
            </a:fld>
            <a:endParaRPr lang="en-US"/>
          </a:p>
        </p:txBody>
      </p:sp>
      <p:sp>
        <p:nvSpPr>
          <p:cNvPr id="8" name="Content Placeholder 3">
            <a:extLst>
              <a:ext uri="{FF2B5EF4-FFF2-40B4-BE49-F238E27FC236}">
                <a16:creationId xmlns:a16="http://schemas.microsoft.com/office/drawing/2014/main" id="{A80733C4-37B3-EAAC-AEF9-6AA9939E4F15}"/>
              </a:ext>
            </a:extLst>
          </p:cNvPr>
          <p:cNvSpPr>
            <a:spLocks noGrp="1"/>
          </p:cNvSpPr>
          <p:nvPr>
            <p:ph sz="half" idx="13"/>
          </p:nvPr>
        </p:nvSpPr>
        <p:spPr>
          <a:xfrm>
            <a:off x="8016240" y="2963119"/>
            <a:ext cx="3566160" cy="3295440"/>
          </a:xfrm>
        </p:spPr>
        <p:txBody>
          <a:bodyPr/>
          <a:lstStyle>
            <a:lvl1pPr marL="11113" indent="0">
              <a:lnSpc>
                <a:spcPct val="150000"/>
              </a:lnSpc>
              <a:buNone/>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2">
            <a:extLst>
              <a:ext uri="{FF2B5EF4-FFF2-40B4-BE49-F238E27FC236}">
                <a16:creationId xmlns:a16="http://schemas.microsoft.com/office/drawing/2014/main" id="{069C7B4B-4366-0933-CF77-62EDDB777491}"/>
              </a:ext>
            </a:extLst>
          </p:cNvPr>
          <p:cNvSpPr>
            <a:spLocks noGrp="1"/>
          </p:cNvSpPr>
          <p:nvPr>
            <p:ph type="body" idx="14" hasCustomPrompt="1"/>
          </p:nvPr>
        </p:nvSpPr>
        <p:spPr>
          <a:xfrm>
            <a:off x="609602" y="1585732"/>
            <a:ext cx="3566159" cy="1235147"/>
          </a:xfrm>
        </p:spPr>
        <p:txBody>
          <a:bodyPr anchor="b">
            <a:noAutofit/>
          </a:bodyPr>
          <a:lstStyle>
            <a:lvl1pPr marL="0" indent="0">
              <a:buNone/>
              <a:defRPr sz="5400" b="1" i="0">
                <a:solidFill>
                  <a:schemeClr val="accent4"/>
                </a:solidFill>
                <a:latin typeface="+mj-lt"/>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Header</a:t>
            </a:r>
          </a:p>
        </p:txBody>
      </p:sp>
      <p:sp>
        <p:nvSpPr>
          <p:cNvPr id="10" name="Text Placeholder 2">
            <a:extLst>
              <a:ext uri="{FF2B5EF4-FFF2-40B4-BE49-F238E27FC236}">
                <a16:creationId xmlns:a16="http://schemas.microsoft.com/office/drawing/2014/main" id="{736EF353-33D6-8B3B-44CC-E444AE1DA3DF}"/>
              </a:ext>
            </a:extLst>
          </p:cNvPr>
          <p:cNvSpPr>
            <a:spLocks noGrp="1"/>
          </p:cNvSpPr>
          <p:nvPr>
            <p:ph type="body" idx="15" hasCustomPrompt="1"/>
          </p:nvPr>
        </p:nvSpPr>
        <p:spPr>
          <a:xfrm>
            <a:off x="4312922" y="1585732"/>
            <a:ext cx="3566159" cy="1235147"/>
          </a:xfrm>
        </p:spPr>
        <p:txBody>
          <a:bodyPr anchor="b">
            <a:noAutofit/>
          </a:bodyPr>
          <a:lstStyle>
            <a:lvl1pPr marL="0" indent="0">
              <a:buNone/>
              <a:defRPr sz="5400" b="1" i="0">
                <a:solidFill>
                  <a:schemeClr val="accent4"/>
                </a:solidFill>
                <a:latin typeface="+mj-lt"/>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Header</a:t>
            </a:r>
          </a:p>
        </p:txBody>
      </p:sp>
      <p:sp>
        <p:nvSpPr>
          <p:cNvPr id="11" name="Text Placeholder 2">
            <a:extLst>
              <a:ext uri="{FF2B5EF4-FFF2-40B4-BE49-F238E27FC236}">
                <a16:creationId xmlns:a16="http://schemas.microsoft.com/office/drawing/2014/main" id="{B79828E6-6417-6969-1CC9-95FFDE0FD9E3}"/>
              </a:ext>
            </a:extLst>
          </p:cNvPr>
          <p:cNvSpPr>
            <a:spLocks noGrp="1"/>
          </p:cNvSpPr>
          <p:nvPr>
            <p:ph type="body" idx="16" hasCustomPrompt="1"/>
          </p:nvPr>
        </p:nvSpPr>
        <p:spPr>
          <a:xfrm>
            <a:off x="8016242" y="1585732"/>
            <a:ext cx="3566159" cy="1235147"/>
          </a:xfrm>
        </p:spPr>
        <p:txBody>
          <a:bodyPr anchor="b">
            <a:noAutofit/>
          </a:bodyPr>
          <a:lstStyle>
            <a:lvl1pPr marL="0" indent="0">
              <a:buNone/>
              <a:defRPr sz="5400" b="1" i="0">
                <a:solidFill>
                  <a:schemeClr val="accent4"/>
                </a:solidFill>
                <a:latin typeface="+mj-lt"/>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Header</a:t>
            </a:r>
          </a:p>
        </p:txBody>
      </p:sp>
      <p:sp>
        <p:nvSpPr>
          <p:cNvPr id="12" name="Content Placeholder 3">
            <a:extLst>
              <a:ext uri="{FF2B5EF4-FFF2-40B4-BE49-F238E27FC236}">
                <a16:creationId xmlns:a16="http://schemas.microsoft.com/office/drawing/2014/main" id="{3A0D5460-F4DA-D42E-1405-3556DD6CA310}"/>
              </a:ext>
            </a:extLst>
          </p:cNvPr>
          <p:cNvSpPr>
            <a:spLocks noGrp="1"/>
          </p:cNvSpPr>
          <p:nvPr>
            <p:ph sz="half" idx="17"/>
          </p:nvPr>
        </p:nvSpPr>
        <p:spPr>
          <a:xfrm>
            <a:off x="609600" y="2963119"/>
            <a:ext cx="3566160" cy="3295440"/>
          </a:xfrm>
        </p:spPr>
        <p:txBody>
          <a:bodyPr/>
          <a:lstStyle>
            <a:lvl1pPr marL="11113" indent="0">
              <a:lnSpc>
                <a:spcPct val="150000"/>
              </a:lnSpc>
              <a:buNone/>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584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marL="228600" indent="-228600">
              <a:buFont typeface="Arial" panose="020B0604020202020204" pitchFamily="34" charset="0"/>
              <a:buChar char="•"/>
              <a:defRPr/>
            </a:lvl1pPr>
            <a:lvl2pPr marL="228600" indent="-228600">
              <a:buFont typeface="Arial" panose="020B0604020202020204" pitchFamily="34" charset="0"/>
              <a:buChar char="•"/>
              <a:defRPr/>
            </a:lvl2pPr>
            <a:lvl3pPr marL="228600" indent="-228600">
              <a:buFont typeface="Arial" panose="020B0604020202020204" pitchFamily="34" charset="0"/>
              <a:buChar char="•"/>
              <a:defRPr/>
            </a:lvl3pPr>
            <a:lvl4pPr marL="228600" indent="-228600">
              <a:buFont typeface="Arial" panose="020B0604020202020204" pitchFamily="34" charset="0"/>
              <a:buChar char="•"/>
              <a:defRPr/>
            </a:lvl4pPr>
            <a:lvl5pPr marL="228600" indent="-2286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1CB9D56B-6EBE-4E5F-99D9-2A3DBDF37D0A}" type="datetime1">
              <a:rPr lang="en-US" smtClean="0"/>
              <a:t>11/19/2024</a:t>
            </a:fld>
            <a:endParaRPr lang="en-US"/>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110385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457200" y="1709738"/>
            <a:ext cx="10890250" cy="2852737"/>
          </a:xfrm>
        </p:spPr>
        <p:txBody>
          <a:bodyPr anchor="b"/>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457200" y="4589463"/>
            <a:ext cx="10890250" cy="1500187"/>
          </a:xfrm>
        </p:spPr>
        <p:txBody>
          <a:bodyPr/>
          <a:lstStyle>
            <a:lvl1pPr marL="0" indent="0">
              <a:buNone/>
              <a:defRPr sz="2400">
                <a:solidFill>
                  <a:srgbClr val="FFFFF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8C33F3CA-C7E3-432D-9282-18F13836509A}" type="datetime1">
              <a:rPr lang="en-US" smtClean="0"/>
              <a:t>11/19/2024</a:t>
            </a:fld>
            <a:endParaRPr lang="en-US"/>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228161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457200" y="1825625"/>
            <a:ext cx="5562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75BE9C62-1337-40B8-BA50-E9F4861DB4BC}" type="datetime1">
              <a:rPr lang="en-US" smtClean="0"/>
              <a:t>11/19/2024</a:t>
            </a:fld>
            <a:endParaRPr lang="en-US"/>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999871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820863"/>
            <a:ext cx="5157787" cy="1150937"/>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3101975"/>
            <a:ext cx="5157787" cy="3087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820863"/>
            <a:ext cx="5183188" cy="1150937"/>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3101975"/>
            <a:ext cx="5183188" cy="3087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47C195EB-2DA3-4B24-8725-19BC22A7BE50}" type="datetime1">
              <a:rPr lang="en-US" smtClean="0"/>
              <a:t>11/19/2024</a:t>
            </a:fld>
            <a:endParaRPr lang="en-US"/>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275168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F4E237E6-0076-4915-A5A8-B7C11FA4F374}" type="datetime1">
              <a:rPr lang="en-US" smtClean="0"/>
              <a:t>11/19/2024</a:t>
            </a:fld>
            <a:endParaRPr lang="en-US"/>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210492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3505F58F-C0B5-422A-8E5A-6B99E5D80F0A}" type="datetime1">
              <a:rPr lang="en-US" smtClean="0"/>
              <a:t>11/19/2024</a:t>
            </a:fld>
            <a:endParaRPr lang="en-US"/>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560795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981200"/>
          </a:xfrm>
        </p:spPr>
        <p:txBody>
          <a:bodyPr anchor="b"/>
          <a:lstStyle>
            <a:lvl1pPr>
              <a:defRPr sz="4400"/>
            </a:lvl1pPr>
          </a:lstStyle>
          <a:p>
            <a:r>
              <a:rPr lang="en-US"/>
              <a:t>Click to edit Master title style</a:t>
            </a:r>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971800"/>
            <a:ext cx="3932237" cy="2897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7565E655-9687-48DF-A33F-F8824CCCB5D1}" type="datetime1">
              <a:rPr lang="en-US" smtClean="0"/>
              <a:t>11/19/2024</a:t>
            </a:fld>
            <a:endParaRPr lang="en-US"/>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720178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2209799"/>
          </a:xfrm>
        </p:spPr>
        <p:txBody>
          <a:bodyPr anchor="b"/>
          <a:lstStyle>
            <a:lvl1pPr>
              <a:defRPr sz="4400"/>
            </a:lvl1pPr>
          </a:lstStyle>
          <a:p>
            <a:r>
              <a:rPr lang="en-US"/>
              <a:t>Click to edit Master title style</a:t>
            </a:r>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971800"/>
            <a:ext cx="3932237" cy="2897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B97FD56A-AAB8-4544-A495-D0645413C9E3}" type="datetime1">
              <a:rPr lang="en-US" smtClean="0"/>
              <a:t>11/19/2024</a:t>
            </a:fld>
            <a:endParaRPr lang="en-US"/>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9371539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5" name="Rectangle 114">
            <a:extLst>
              <a:ext uri="{FF2B5EF4-FFF2-40B4-BE49-F238E27FC236}">
                <a16:creationId xmlns:a16="http://schemas.microsoft.com/office/drawing/2014/main" id="{A4798C7F-C8CA-4799-BF37-3AB4642CDB66}"/>
              </a:ext>
            </a:extLst>
          </p:cNvPr>
          <p:cNvSpPr/>
          <p:nvPr/>
        </p:nvSpPr>
        <p:spPr>
          <a:xfrm>
            <a:off x="0" y="0"/>
            <a:ext cx="12188952"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80" name="Group 79">
            <a:extLst>
              <a:ext uri="{FF2B5EF4-FFF2-40B4-BE49-F238E27FC236}">
                <a16:creationId xmlns:a16="http://schemas.microsoft.com/office/drawing/2014/main" id="{87F0794B-55D3-4D2D-BDE7-4688ED321E42}"/>
              </a:ext>
            </a:extLst>
          </p:cNvPr>
          <p:cNvGrpSpPr/>
          <p:nvPr/>
        </p:nvGrpSpPr>
        <p:grpSpPr>
          <a:xfrm>
            <a:off x="-11413" y="0"/>
            <a:ext cx="12214827" cy="6858000"/>
            <a:chOff x="-6214" y="-1"/>
            <a:chExt cx="12214827" cy="6858000"/>
          </a:xfrm>
        </p:grpSpPr>
        <p:cxnSp>
          <p:nvCxnSpPr>
            <p:cNvPr id="81" name="Straight Connector 80">
              <a:extLst>
                <a:ext uri="{FF2B5EF4-FFF2-40B4-BE49-F238E27FC236}">
                  <a16:creationId xmlns:a16="http://schemas.microsoft.com/office/drawing/2014/main" id="{BE4C795B-1813-4CC6-B03F-8DD130BEAABD}"/>
                </a:ext>
              </a:extLst>
            </p:cNvPr>
            <p:cNvCxnSpPr>
              <a:cxnSpLocks/>
            </p:cNvCxnSpPr>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0F4C04D-5CD8-446B-BE3D-257172E6E4CB}"/>
                </a:ext>
              </a:extLst>
            </p:cNvPr>
            <p:cNvCxnSpPr>
              <a:cxnSpLocks/>
            </p:cNvCxnSpPr>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DDC802E-606F-4F39-84B6-90DF0FE54461}"/>
                </a:ext>
              </a:extLst>
            </p:cNvPr>
            <p:cNvCxnSpPr>
              <a:cxnSpLocks/>
            </p:cNvCxnSpPr>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C5B0C75-0136-4A39-9AB6-0F02C4527810}"/>
                </a:ext>
              </a:extLst>
            </p:cNvPr>
            <p:cNvCxnSpPr>
              <a:cxnSpLocks/>
            </p:cNvCxnSpPr>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5ED2B52-3D40-46DE-8B54-99A4071578D8}"/>
                </a:ext>
              </a:extLst>
            </p:cNvPr>
            <p:cNvCxnSpPr>
              <a:cxnSpLocks/>
            </p:cNvCxnSpPr>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18BCEC75-1B6B-45B2-8041-8D933FCF60F5}"/>
                </a:ext>
              </a:extLst>
            </p:cNvPr>
            <p:cNvCxnSpPr>
              <a:cxnSpLocks/>
            </p:cNvCxnSpPr>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A2FC789-056A-43CC-807E-4262CDC3E0F5}"/>
                </a:ext>
              </a:extLst>
            </p:cNvPr>
            <p:cNvCxnSpPr>
              <a:cxnSpLocks/>
            </p:cNvCxnSpPr>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8C32FD3-76B0-40E7-89F2-E9C523210AF4}"/>
                </a:ext>
              </a:extLst>
            </p:cNvPr>
            <p:cNvCxnSpPr>
              <a:cxnSpLocks/>
            </p:cNvCxnSpPr>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82E9447-8362-426C-840A-B6F2231F7BCC}"/>
                </a:ext>
              </a:extLst>
            </p:cNvPr>
            <p:cNvCxnSpPr>
              <a:cxnSpLocks/>
            </p:cNvCxnSpPr>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F141DC8-83CE-4C21-A5BA-E2FFF3D866EF}"/>
                </a:ext>
              </a:extLst>
            </p:cNvPr>
            <p:cNvCxnSpPr>
              <a:cxnSpLocks/>
            </p:cNvCxnSpPr>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512A697C-ECBC-40A9-AC69-BF96A34B91AF}"/>
                </a:ext>
              </a:extLst>
            </p:cNvPr>
            <p:cNvCxnSpPr>
              <a:cxnSpLocks/>
            </p:cNvCxnSpPr>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D2E988AF-5EFB-43D3-B93F-6E4F41A2C90B}"/>
                </a:ext>
              </a:extLst>
            </p:cNvPr>
            <p:cNvCxnSpPr>
              <a:cxnSpLocks/>
            </p:cNvCxnSpPr>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B312C1B-AAE2-4A6D-ACC7-ABAA75D42854}"/>
                </a:ext>
              </a:extLst>
            </p:cNvPr>
            <p:cNvCxnSpPr>
              <a:cxnSpLocks/>
            </p:cNvCxnSpPr>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57B96146-61DA-44D6-A9DF-6DB41FCF2D80}"/>
                </a:ext>
              </a:extLst>
            </p:cNvPr>
            <p:cNvCxnSpPr>
              <a:cxnSpLocks/>
            </p:cNvCxnSpPr>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6B33F93D-4439-46EE-97C4-9CECAAFDCF60}"/>
                </a:ext>
              </a:extLst>
            </p:cNvPr>
            <p:cNvCxnSpPr>
              <a:cxnSpLocks/>
            </p:cNvCxnSpPr>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5914B275-A3D7-4BA4-B8CB-E7657100F3AD}"/>
                </a:ext>
              </a:extLst>
            </p:cNvPr>
            <p:cNvCxnSpPr>
              <a:cxnSpLocks/>
            </p:cNvCxnSpPr>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BD26EF3B-FBE7-4D57-8E01-553F50734A68}"/>
                </a:ext>
              </a:extLst>
            </p:cNvPr>
            <p:cNvCxnSpPr>
              <a:cxnSpLocks/>
            </p:cNvCxnSpPr>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CC1E671-BA54-4B31-9A2E-8F50BC57A260}"/>
                </a:ext>
              </a:extLst>
            </p:cNvPr>
            <p:cNvCxnSpPr>
              <a:cxnSpLocks/>
            </p:cNvCxnSpPr>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836A704-3624-4ABF-9A67-0F52C2F3EFBF}"/>
                </a:ext>
              </a:extLst>
            </p:cNvPr>
            <p:cNvCxnSpPr>
              <a:cxnSpLocks/>
            </p:cNvCxnSpPr>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FDC385D-BA34-481F-A991-A776E0B19301}"/>
                </a:ext>
              </a:extLst>
            </p:cNvPr>
            <p:cNvCxnSpPr>
              <a:cxnSpLocks/>
            </p:cNvCxnSpPr>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F1EF033A-D8FB-416B-AE51-4E098A27D68C}"/>
                </a:ext>
              </a:extLst>
            </p:cNvPr>
            <p:cNvCxnSpPr>
              <a:cxnSpLocks/>
            </p:cNvCxnSpPr>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17C17B48-F458-4E9B-9331-56FCDC5B6AB2}"/>
                </a:ext>
              </a:extLst>
            </p:cNvPr>
            <p:cNvCxnSpPr>
              <a:cxnSpLocks/>
            </p:cNvCxnSpPr>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7E44A4B-D453-46F0-A83D-AF0B33D5C59F}"/>
                </a:ext>
              </a:extLst>
            </p:cNvPr>
            <p:cNvCxnSpPr>
              <a:cxnSpLocks/>
            </p:cNvCxnSpPr>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346BEA9F-314B-440D-AE8D-21E1252EC5A0}"/>
                </a:ext>
              </a:extLst>
            </p:cNvPr>
            <p:cNvCxnSpPr>
              <a:cxnSpLocks/>
            </p:cNvCxnSpPr>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F15EAFD0-4869-4612-ACDE-ABC703104E88}"/>
                </a:ext>
              </a:extLst>
            </p:cNvPr>
            <p:cNvCxnSpPr>
              <a:cxnSpLocks/>
            </p:cNvCxnSpPr>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0F26706-7F23-4FF0-9CAF-F3C4F47C119D}"/>
                </a:ext>
              </a:extLst>
            </p:cNvPr>
            <p:cNvCxnSpPr>
              <a:cxnSpLocks/>
            </p:cNvCxnSpPr>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C0195A72-345A-4E88-8D71-14DB3D1B607D}"/>
                </a:ext>
              </a:extLst>
            </p:cNvPr>
            <p:cNvCxnSpPr>
              <a:cxnSpLocks/>
            </p:cNvCxnSpPr>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0DBF51A6-A3BC-49FE-BB01-E8992811774E}"/>
                </a:ext>
              </a:extLst>
            </p:cNvPr>
            <p:cNvCxnSpPr>
              <a:cxnSpLocks/>
            </p:cNvCxnSpPr>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A78DF911-744C-419B-83DC-39F270BBF41F}"/>
                </a:ext>
              </a:extLst>
            </p:cNvPr>
            <p:cNvCxnSpPr>
              <a:cxnSpLocks/>
            </p:cNvCxnSpPr>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49" name="Freeform: Shape 148">
            <a:extLst>
              <a:ext uri="{FF2B5EF4-FFF2-40B4-BE49-F238E27FC236}">
                <a16:creationId xmlns:a16="http://schemas.microsoft.com/office/drawing/2014/main" id="{216BB147-20D5-4D93-BDA5-1BC614D6A4B2}"/>
              </a:ext>
            </a:extLst>
          </p:cNvPr>
          <p:cNvSpPr/>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457200" y="365125"/>
            <a:ext cx="10722932"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457200" y="1825625"/>
            <a:ext cx="10722932"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457200" y="6324600"/>
            <a:ext cx="2560220" cy="365125"/>
          </a:xfrm>
          <a:prstGeom prst="rect">
            <a:avLst/>
          </a:prstGeom>
        </p:spPr>
        <p:txBody>
          <a:bodyPr vert="horz" lIns="91440" tIns="45720" rIns="91440" bIns="45720" rtlCol="0" anchor="ctr"/>
          <a:lstStyle>
            <a:lvl1pPr algn="l">
              <a:defRPr sz="900" cap="all" spc="150" baseline="0">
                <a:solidFill>
                  <a:srgbClr val="FFFFFF"/>
                </a:solidFill>
              </a:defRPr>
            </a:lvl1pPr>
          </a:lstStyle>
          <a:p>
            <a:fld id="{193BAB95-8DA7-460B-B00A-7037C8394FB0}" type="datetime1">
              <a:rPr lang="en-US" smtClean="0"/>
              <a:pPr/>
              <a:t>11/19/2024</a:t>
            </a:fld>
            <a:endParaRPr lang="en-US"/>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200861" y="6319838"/>
            <a:ext cx="3982781" cy="365125"/>
          </a:xfrm>
          <a:prstGeom prst="rect">
            <a:avLst/>
          </a:prstGeom>
        </p:spPr>
        <p:txBody>
          <a:bodyPr vert="horz" lIns="91440" tIns="45720" rIns="91440" bIns="45720" rtlCol="0" anchor="ctr"/>
          <a:lstStyle>
            <a:lvl1pPr algn="ctr">
              <a:defRPr sz="900" cap="all" spc="150" baseline="0">
                <a:solidFill>
                  <a:srgbClr val="FFFFFF"/>
                </a:solidFill>
              </a:defRPr>
            </a:lvl1pPr>
          </a:lstStyle>
          <a:p>
            <a:r>
              <a:rPr lang="en-US"/>
              <a:t>Sample Footer Text</a:t>
            </a:r>
            <a:endParaRPr lang="en-US">
              <a:solidFill>
                <a:srgbClr val="FFFFFF"/>
              </a:solidFill>
            </a:endParaRP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11190806" y="6324600"/>
            <a:ext cx="799078" cy="365125"/>
          </a:xfrm>
          <a:prstGeom prst="rect">
            <a:avLst/>
          </a:prstGeom>
        </p:spPr>
        <p:txBody>
          <a:bodyPr vert="horz" lIns="91440" tIns="45720" rIns="91440" bIns="45720" rtlCol="0" anchor="ctr"/>
          <a:lstStyle>
            <a:lvl1pPr algn="ctr">
              <a:defRPr sz="900" cap="all" spc="150" baseline="0">
                <a:solidFill>
                  <a:srgbClr val="FFFFFF"/>
                </a:solidFill>
              </a:defRPr>
            </a:lvl1pPr>
          </a:lstStyle>
          <a:p>
            <a:fld id="{11A71338-8BA2-4C79-A6C5-5A8E30081D0C}" type="slidenum">
              <a:rPr lang="en-US" smtClean="0"/>
              <a:pPr/>
              <a:t>‹#›</a:t>
            </a:fld>
            <a:endParaRPr lang="en-US"/>
          </a:p>
        </p:txBody>
      </p:sp>
      <p:sp>
        <p:nvSpPr>
          <p:cNvPr id="77" name="Freeform: Shape 76">
            <a:extLst>
              <a:ext uri="{FF2B5EF4-FFF2-40B4-BE49-F238E27FC236}">
                <a16:creationId xmlns:a16="http://schemas.microsoft.com/office/drawing/2014/main" id="{0A253F60-DE40-4508-A37A-61331DF1DD5D}"/>
              </a:ext>
            </a:extLst>
          </p:cNvPr>
          <p:cNvSpPr/>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Tree>
    <p:extLst>
      <p:ext uri="{BB962C8B-B14F-4D97-AF65-F5344CB8AC3E}">
        <p14:creationId xmlns:p14="http://schemas.microsoft.com/office/powerpoint/2010/main" val="115372905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 id="2147483672" r:id="rId12"/>
    <p:sldLayoutId id="2147483673" r:id="rId13"/>
    <p:sldLayoutId id="2147483674" r:id="rId14"/>
    <p:sldLayoutId id="2147483675" r:id="rId15"/>
  </p:sldLayoutIdLst>
  <p:hf sldNum="0" hdr="0" ftr="0" dt="0"/>
  <p:txStyles>
    <p:titleStyle>
      <a:lvl1pPr algn="l" defTabSz="914400" rtl="0" eaLnBrk="1" latinLnBrk="0" hangingPunct="1">
        <a:lnSpc>
          <a:spcPct val="90000"/>
        </a:lnSpc>
        <a:spcBef>
          <a:spcPct val="0"/>
        </a:spcBef>
        <a:buNone/>
        <a:defRPr sz="4400" kern="1200">
          <a:solidFill>
            <a:srgbClr val="FFFFFF"/>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bg1"/>
        </a:buClr>
        <a:buSzPct val="75000"/>
        <a:buFont typeface="Arial" panose="020B0604020202020204" pitchFamily="34" charset="0"/>
        <a:buChar char="•"/>
        <a:defRPr sz="2800" kern="1200">
          <a:solidFill>
            <a:srgbClr val="FFFFFF"/>
          </a:solidFill>
          <a:latin typeface="+mn-lt"/>
          <a:ea typeface="+mn-ea"/>
          <a:cs typeface="+mn-cs"/>
        </a:defRPr>
      </a:lvl1pPr>
      <a:lvl2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400" kern="1200">
          <a:solidFill>
            <a:srgbClr val="FFFFFF"/>
          </a:solidFill>
          <a:latin typeface="+mn-lt"/>
          <a:ea typeface="+mn-ea"/>
          <a:cs typeface="+mn-cs"/>
        </a:defRPr>
      </a:lvl2pPr>
      <a:lvl3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000" kern="1200">
          <a:solidFill>
            <a:srgbClr val="FFFFFF"/>
          </a:solidFill>
          <a:latin typeface="+mn-lt"/>
          <a:ea typeface="+mn-ea"/>
          <a:cs typeface="+mn-cs"/>
        </a:defRPr>
      </a:lvl3pPr>
      <a:lvl4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4pPr>
      <a:lvl5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tags" Target="../tags/tag19.xml"/><Relationship Id="rId3" Type="http://schemas.openxmlformats.org/officeDocument/2006/relationships/tags" Target="../tags/tag14.xml"/><Relationship Id="rId7" Type="http://schemas.openxmlformats.org/officeDocument/2006/relationships/tags" Target="../tags/tag18.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9"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10.jpeg"/><Relationship Id="rId5" Type="http://schemas.openxmlformats.org/officeDocument/2006/relationships/slideLayout" Target="../slideLayouts/slideLayout14.xml"/><Relationship Id="rId4" Type="http://schemas.openxmlformats.org/officeDocument/2006/relationships/tags" Target="../tags/tag23.xml"/></Relationships>
</file>

<file path=ppt/slides/_rels/slide12.xml.rels><?xml version="1.0" encoding="UTF-8" standalone="yes"?>
<Relationships xmlns="http://schemas.openxmlformats.org/package/2006/relationships"><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tags" Target="../tags/tag24.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7.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Layout" Target="../slideLayouts/slideLayout15.xml"/><Relationship Id="rId5" Type="http://schemas.openxmlformats.org/officeDocument/2006/relationships/tags" Target="../tags/tag5.xml"/><Relationship Id="rId4" Type="http://schemas.openxmlformats.org/officeDocument/2006/relationships/tags" Target="../tags/tag4.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tags" Target="../tags/tag8.xml"/><Relationship Id="rId7" Type="http://schemas.openxmlformats.org/officeDocument/2006/relationships/slideLayout" Target="../slideLayouts/slideLayout12.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3B6DAC6-0186-4D62-AD69-90B9C0411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4" name="Picture 3" descr="A blue abstract watercolor pattern on a white background">
            <a:extLst>
              <a:ext uri="{FF2B5EF4-FFF2-40B4-BE49-F238E27FC236}">
                <a16:creationId xmlns:a16="http://schemas.microsoft.com/office/drawing/2014/main" id="{E802EB2C-EC6D-D338-BE14-A460636483E0}"/>
              </a:ext>
            </a:extLst>
          </p:cNvPr>
          <p:cNvPicPr>
            <a:picLocks noChangeAspect="1"/>
          </p:cNvPicPr>
          <p:nvPr/>
        </p:nvPicPr>
        <p:blipFill>
          <a:blip r:embed="rId2"/>
          <a:srcRect t="14634" r="-1" b="1074"/>
          <a:stretch/>
        </p:blipFill>
        <p:spPr>
          <a:xfrm>
            <a:off x="20" y="10"/>
            <a:ext cx="12188932" cy="6857990"/>
          </a:xfrm>
          <a:prstGeom prst="rect">
            <a:avLst/>
          </a:prstGeom>
        </p:spPr>
      </p:pic>
      <p:sp>
        <p:nvSpPr>
          <p:cNvPr id="11" name="Rectangle 10">
            <a:extLst>
              <a:ext uri="{FF2B5EF4-FFF2-40B4-BE49-F238E27FC236}">
                <a16:creationId xmlns:a16="http://schemas.microsoft.com/office/drawing/2014/main" id="{BA6285CA-6AFA-4F27-AFB5-1B32CDE09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3" name="Group 12">
            <a:extLst>
              <a:ext uri="{FF2B5EF4-FFF2-40B4-BE49-F238E27FC236}">
                <a16:creationId xmlns:a16="http://schemas.microsoft.com/office/drawing/2014/main" id="{91108A0F-8C78-4294-B028-9F09581FC0A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4" name="Straight Connector 13">
              <a:extLst>
                <a:ext uri="{FF2B5EF4-FFF2-40B4-BE49-F238E27FC236}">
                  <a16:creationId xmlns:a16="http://schemas.microsoft.com/office/drawing/2014/main" id="{313489AA-CF3C-45B5-9A6B-D686CDD1DDF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ABF1CE3-37BC-462F-BC4B-5EF9C8287D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21847A4-7B07-4976-81EF-E68ABFC4FB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F3EBBA6-8771-481B-BACA-142F0C8053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F58D94E-BB4B-436D-8172-0F5737BEEA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75AA9A-4678-41CB-AEFA-13C324B847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C95E447-C172-476B-98BE-453E4049FB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F3BD247-696E-47F7-964F-89A5823D11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E31E4B8-694B-447A-AA13-36B0A4EEC9F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8321B73-1AE7-4FA0-90EB-4E969A095D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15F8082-1C6D-496D-937D-964948B109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B84AF1D-3604-4213-B891-4880C86F6EC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3631262-5E4E-4A33-9D72-17996A538F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A4C49C9-CD9F-417C-A832-DD9D6F9C4BC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A3BBBFA-B462-4340-82C8-3EE5CCFB100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A7D3C2E-F100-49BC-9F4E-DFB50B2F9F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46D4A85-2FF9-491B-BBF7-4D83EB8881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B8F6747A-BC05-4E83-8FE8-976BBCE305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C1FEEA0-B31C-4DD8-9CC4-DAE06557804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A783C12-3D0A-495D-B461-9D1FCC415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AD7D205-DA43-40B9-82B4-D570FB270F5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DD4F5FF-D993-454E-AB84-8634B9E53F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F64AEBB-D378-4CCE-9266-B45FC822EB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2217ABD-7AF1-44DF-9243-75E5C9792A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0D885E59-AA75-4026-972E-4DEE1AB599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AB41BAB-F8B8-402D-BC3D-82F73208A3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67CC234-9EF0-4613-9013-F7F9AEC49E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32D8DE3-B3FD-47EC-B6D3-90CE4F0370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4218772-C699-478C-9D44-9459ABA4CA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21C392F2-C236-E179-9748-AF01AFB54DAD}"/>
              </a:ext>
            </a:extLst>
          </p:cNvPr>
          <p:cNvSpPr>
            <a:spLocks noGrp="1"/>
          </p:cNvSpPr>
          <p:nvPr>
            <p:ph type="ctrTitle"/>
          </p:nvPr>
        </p:nvSpPr>
        <p:spPr>
          <a:xfrm>
            <a:off x="1187086" y="3510095"/>
            <a:ext cx="9994373" cy="2226244"/>
          </a:xfrm>
        </p:spPr>
        <p:txBody>
          <a:bodyPr anchor="t">
            <a:normAutofit/>
          </a:bodyPr>
          <a:lstStyle/>
          <a:p>
            <a:r>
              <a:rPr lang="en-US"/>
              <a:t>AIRBNB</a:t>
            </a:r>
          </a:p>
        </p:txBody>
      </p:sp>
      <p:sp>
        <p:nvSpPr>
          <p:cNvPr id="3" name="Subtitle 2">
            <a:extLst>
              <a:ext uri="{FF2B5EF4-FFF2-40B4-BE49-F238E27FC236}">
                <a16:creationId xmlns:a16="http://schemas.microsoft.com/office/drawing/2014/main" id="{1E76DFC3-F197-F782-D13E-6BCB041955E4}"/>
              </a:ext>
            </a:extLst>
          </p:cNvPr>
          <p:cNvSpPr>
            <a:spLocks noGrp="1"/>
          </p:cNvSpPr>
          <p:nvPr>
            <p:ph type="subTitle" idx="1"/>
          </p:nvPr>
        </p:nvSpPr>
        <p:spPr>
          <a:xfrm>
            <a:off x="2186949" y="725466"/>
            <a:ext cx="7974719" cy="2713192"/>
          </a:xfrm>
        </p:spPr>
        <p:txBody>
          <a:bodyPr anchor="b">
            <a:normAutofit/>
          </a:bodyPr>
          <a:lstStyle/>
          <a:p>
            <a:r>
              <a:rPr lang="en-US"/>
              <a:t>Tableau Dashboard</a:t>
            </a:r>
          </a:p>
        </p:txBody>
      </p:sp>
      <p:sp>
        <p:nvSpPr>
          <p:cNvPr id="44" name="Right Triangle 43">
            <a:extLst>
              <a:ext uri="{FF2B5EF4-FFF2-40B4-BE49-F238E27FC236}">
                <a16:creationId xmlns:a16="http://schemas.microsoft.com/office/drawing/2014/main" id="{94D786EB-944C-47D5-B631-899F4029B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5905012" y="-284145"/>
            <a:ext cx="568289" cy="568289"/>
          </a:xfrm>
          <a:prstGeom prst="rtTriangle">
            <a:avLst/>
          </a:prstGeom>
          <a:solidFill>
            <a:schemeClr val="accent5">
              <a:lumMod val="50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2">
            <a:extLst>
              <a:ext uri="{FF2B5EF4-FFF2-40B4-BE49-F238E27FC236}">
                <a16:creationId xmlns:a16="http://schemas.microsoft.com/office/drawing/2014/main" id="{9D45A269-C5A8-BAF2-576A-7C8FA0D7A7FF}"/>
              </a:ext>
            </a:extLst>
          </p:cNvPr>
          <p:cNvSpPr txBox="1">
            <a:spLocks/>
          </p:cNvSpPr>
          <p:nvPr/>
        </p:nvSpPr>
        <p:spPr>
          <a:xfrm>
            <a:off x="1903962" y="2080362"/>
            <a:ext cx="8655475" cy="2713192"/>
          </a:xfrm>
          <a:prstGeom prst="rect">
            <a:avLst/>
          </a:prstGeom>
        </p:spPr>
        <p:txBody>
          <a:bodyPr vert="horz" lIns="91440" tIns="45720" rIns="91440" bIns="45720" rtlCol="0" anchor="b">
            <a:normAutofit/>
          </a:bodyPr>
          <a:lstStyle>
            <a:lvl1pPr marL="0" indent="0" algn="ctr" defTabSz="914400" rtl="0" eaLnBrk="1" latinLnBrk="0" hangingPunct="1">
              <a:lnSpc>
                <a:spcPct val="110000"/>
              </a:lnSpc>
              <a:spcBef>
                <a:spcPts val="1000"/>
              </a:spcBef>
              <a:buClr>
                <a:schemeClr val="bg1"/>
              </a:buClr>
              <a:buSzPct val="75000"/>
              <a:buFont typeface="Arial" panose="020B0604020202020204" pitchFamily="34" charset="0"/>
              <a:buNone/>
              <a:defRPr sz="2400" kern="1200">
                <a:solidFill>
                  <a:srgbClr val="FFFFFF"/>
                </a:solidFill>
                <a:latin typeface="+mn-lt"/>
                <a:ea typeface="+mn-ea"/>
                <a:cs typeface="+mn-cs"/>
              </a:defRPr>
            </a:lvl1pPr>
            <a:lvl2pPr marL="457200" indent="0" algn="ctr" defTabSz="914400" rtl="0" eaLnBrk="1" latinLnBrk="0" hangingPunct="1">
              <a:lnSpc>
                <a:spcPct val="110000"/>
              </a:lnSpc>
              <a:spcBef>
                <a:spcPts val="500"/>
              </a:spcBef>
              <a:buClr>
                <a:schemeClr val="bg1"/>
              </a:buClr>
              <a:buSzPct val="75000"/>
              <a:buFont typeface="Arial" panose="020B0604020202020204" pitchFamily="34" charset="0"/>
              <a:buNone/>
              <a:defRPr sz="2000" kern="1200">
                <a:solidFill>
                  <a:srgbClr val="FFFFFF"/>
                </a:solidFill>
                <a:latin typeface="+mn-lt"/>
                <a:ea typeface="+mn-ea"/>
                <a:cs typeface="+mn-cs"/>
              </a:defRPr>
            </a:lvl2pPr>
            <a:lvl3pPr marL="914400" indent="0" algn="ctr" defTabSz="914400" rtl="0" eaLnBrk="1" latinLnBrk="0" hangingPunct="1">
              <a:lnSpc>
                <a:spcPct val="110000"/>
              </a:lnSpc>
              <a:spcBef>
                <a:spcPts val="500"/>
              </a:spcBef>
              <a:buClr>
                <a:schemeClr val="bg1"/>
              </a:buClr>
              <a:buSzPct val="75000"/>
              <a:buFont typeface="Arial" panose="020B0604020202020204" pitchFamily="34" charset="0"/>
              <a:buNone/>
              <a:defRPr sz="1800" kern="1200">
                <a:solidFill>
                  <a:srgbClr val="FFFFFF"/>
                </a:solidFill>
                <a:latin typeface="+mn-lt"/>
                <a:ea typeface="+mn-ea"/>
                <a:cs typeface="+mn-cs"/>
              </a:defRPr>
            </a:lvl3pPr>
            <a:lvl4pPr marL="1371600" indent="0" algn="ctr" defTabSz="914400" rtl="0" eaLnBrk="1" latinLnBrk="0" hangingPunct="1">
              <a:lnSpc>
                <a:spcPct val="110000"/>
              </a:lnSpc>
              <a:spcBef>
                <a:spcPts val="500"/>
              </a:spcBef>
              <a:buClr>
                <a:schemeClr val="bg1"/>
              </a:buClr>
              <a:buSzPct val="75000"/>
              <a:buFont typeface="Arial" panose="020B0604020202020204" pitchFamily="34" charset="0"/>
              <a:buNone/>
              <a:defRPr sz="1600" kern="1200">
                <a:solidFill>
                  <a:srgbClr val="FFFFFF"/>
                </a:solidFill>
                <a:latin typeface="+mn-lt"/>
                <a:ea typeface="+mn-ea"/>
                <a:cs typeface="+mn-cs"/>
              </a:defRPr>
            </a:lvl4pPr>
            <a:lvl5pPr marL="1828800" indent="0" algn="ctr" defTabSz="914400" rtl="0" eaLnBrk="1" latinLnBrk="0" hangingPunct="1">
              <a:lnSpc>
                <a:spcPct val="110000"/>
              </a:lnSpc>
              <a:spcBef>
                <a:spcPts val="500"/>
              </a:spcBef>
              <a:buClr>
                <a:schemeClr val="bg1"/>
              </a:buClr>
              <a:buSzPct val="75000"/>
              <a:buFont typeface="Arial" panose="020B0604020202020204" pitchFamily="34" charset="0"/>
              <a:buNone/>
              <a:defRPr sz="1600" kern="1200">
                <a:solidFill>
                  <a:srgbClr val="FFFFFF"/>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Cody Furr, Grant Howard, Corey Howard, Derek Pedersen</a:t>
            </a:r>
          </a:p>
        </p:txBody>
      </p:sp>
    </p:spTree>
    <p:extLst>
      <p:ext uri="{BB962C8B-B14F-4D97-AF65-F5344CB8AC3E}">
        <p14:creationId xmlns:p14="http://schemas.microsoft.com/office/powerpoint/2010/main" val="5750254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869BE325-933C-3458-A19B-53CD410CACCF}"/>
              </a:ext>
            </a:extLst>
          </p:cNvPr>
          <p:cNvSpPr>
            <a:spLocks noGrp="1"/>
          </p:cNvSpPr>
          <p:nvPr>
            <p:ph type="title"/>
            <p:custDataLst>
              <p:tags r:id="rId1"/>
            </p:custDataLst>
          </p:nvPr>
        </p:nvSpPr>
        <p:spPr/>
        <p:txBody>
          <a:bodyPr>
            <a:normAutofit/>
          </a:bodyPr>
          <a:lstStyle/>
          <a:p>
            <a:r>
              <a:rPr lang="en-US"/>
              <a:t>Recommendations for Current Hosts</a:t>
            </a:r>
          </a:p>
        </p:txBody>
      </p:sp>
      <p:sp>
        <p:nvSpPr>
          <p:cNvPr id="14" name="Content Placeholder 13">
            <a:extLst>
              <a:ext uri="{FF2B5EF4-FFF2-40B4-BE49-F238E27FC236}">
                <a16:creationId xmlns:a16="http://schemas.microsoft.com/office/drawing/2014/main" id="{AD45B313-6EE4-03CA-D638-C3B8F95A2D14}"/>
              </a:ext>
            </a:extLst>
          </p:cNvPr>
          <p:cNvSpPr>
            <a:spLocks noGrp="1"/>
          </p:cNvSpPr>
          <p:nvPr>
            <p:ph sz="half" idx="14"/>
            <p:custDataLst>
              <p:tags r:id="rId2"/>
            </p:custDataLst>
          </p:nvPr>
        </p:nvSpPr>
        <p:spPr>
          <a:xfrm>
            <a:off x="3581400" y="1486263"/>
            <a:ext cx="8000999" cy="1463040"/>
          </a:xfrm>
        </p:spPr>
        <p:txBody>
          <a:bodyPr>
            <a:normAutofit lnSpcReduction="10000"/>
          </a:bodyPr>
          <a:lstStyle/>
          <a:p>
            <a:r>
              <a:rPr lang="en-US"/>
              <a:t>Improving amenities such as Wi-Fi, parking, and air conditioning can significantly increase property appeal and allow for higher pricing.</a:t>
            </a:r>
          </a:p>
        </p:txBody>
      </p:sp>
      <p:sp>
        <p:nvSpPr>
          <p:cNvPr id="15" name="Content Placeholder 14">
            <a:extLst>
              <a:ext uri="{FF2B5EF4-FFF2-40B4-BE49-F238E27FC236}">
                <a16:creationId xmlns:a16="http://schemas.microsoft.com/office/drawing/2014/main" id="{05929C91-B36F-6FCF-5848-317A0DB9D616}"/>
              </a:ext>
            </a:extLst>
          </p:cNvPr>
          <p:cNvSpPr>
            <a:spLocks noGrp="1"/>
          </p:cNvSpPr>
          <p:nvPr>
            <p:ph sz="half" idx="15"/>
            <p:custDataLst>
              <p:tags r:id="rId3"/>
            </p:custDataLst>
          </p:nvPr>
        </p:nvSpPr>
        <p:spPr>
          <a:xfrm>
            <a:off x="3581400" y="3060903"/>
            <a:ext cx="8000999" cy="1463040"/>
          </a:xfrm>
        </p:spPr>
        <p:txBody>
          <a:bodyPr>
            <a:normAutofit lnSpcReduction="10000"/>
          </a:bodyPr>
          <a:lstStyle/>
          <a:p>
            <a:r>
              <a:rPr lang="en-US"/>
              <a:t>Encouraging guests to leave positive reviews enhances visibility and trust, directly impacting occupancy rates and profitability.</a:t>
            </a:r>
          </a:p>
        </p:txBody>
      </p:sp>
      <p:sp>
        <p:nvSpPr>
          <p:cNvPr id="16" name="Content Placeholder 15">
            <a:extLst>
              <a:ext uri="{FF2B5EF4-FFF2-40B4-BE49-F238E27FC236}">
                <a16:creationId xmlns:a16="http://schemas.microsoft.com/office/drawing/2014/main" id="{AD6F1865-5DAE-BFBA-2FF2-DA142B0B6BE5}"/>
              </a:ext>
            </a:extLst>
          </p:cNvPr>
          <p:cNvSpPr>
            <a:spLocks noGrp="1"/>
          </p:cNvSpPr>
          <p:nvPr>
            <p:ph sz="half" idx="16"/>
            <p:custDataLst>
              <p:tags r:id="rId4"/>
            </p:custDataLst>
          </p:nvPr>
        </p:nvSpPr>
        <p:spPr>
          <a:xfrm>
            <a:off x="3581400" y="4635543"/>
            <a:ext cx="8000999" cy="1463040"/>
          </a:xfrm>
        </p:spPr>
        <p:txBody>
          <a:bodyPr>
            <a:normAutofit fontScale="85000" lnSpcReduction="20000"/>
          </a:bodyPr>
          <a:lstStyle/>
          <a:p>
            <a:r>
              <a:rPr lang="en-US"/>
              <a:t>Market the property based on its proximity to attractions and affordable rates, especially in boroughs like Brooklyn and Queens to attract budget-conscious travelers.</a:t>
            </a:r>
          </a:p>
        </p:txBody>
      </p:sp>
      <p:sp>
        <p:nvSpPr>
          <p:cNvPr id="17" name="Text Placeholder 16">
            <a:extLst>
              <a:ext uri="{FF2B5EF4-FFF2-40B4-BE49-F238E27FC236}">
                <a16:creationId xmlns:a16="http://schemas.microsoft.com/office/drawing/2014/main" id="{69A1CEA3-2CF3-4D24-B4BF-B1E2F636D15A}"/>
              </a:ext>
            </a:extLst>
          </p:cNvPr>
          <p:cNvSpPr>
            <a:spLocks noGrp="1"/>
          </p:cNvSpPr>
          <p:nvPr>
            <p:ph type="body" idx="17"/>
            <p:custDataLst>
              <p:tags r:id="rId5"/>
            </p:custDataLst>
          </p:nvPr>
        </p:nvSpPr>
        <p:spPr>
          <a:xfrm>
            <a:off x="609602" y="1486263"/>
            <a:ext cx="2743199" cy="1463040"/>
          </a:xfrm>
        </p:spPr>
        <p:txBody>
          <a:bodyPr>
            <a:normAutofit/>
          </a:bodyPr>
          <a:lstStyle/>
          <a:p>
            <a:r>
              <a:rPr lang="en-US">
                <a:solidFill>
                  <a:schemeClr val="accent1"/>
                </a:solidFill>
              </a:rPr>
              <a:t>Enhance Rental Amenities</a:t>
            </a:r>
          </a:p>
        </p:txBody>
      </p:sp>
      <p:sp>
        <p:nvSpPr>
          <p:cNvPr id="18" name="Text Placeholder 17">
            <a:extLst>
              <a:ext uri="{FF2B5EF4-FFF2-40B4-BE49-F238E27FC236}">
                <a16:creationId xmlns:a16="http://schemas.microsoft.com/office/drawing/2014/main" id="{83280D2F-42F4-D89C-6C98-5D8143BE9670}"/>
              </a:ext>
            </a:extLst>
          </p:cNvPr>
          <p:cNvSpPr>
            <a:spLocks noGrp="1"/>
          </p:cNvSpPr>
          <p:nvPr>
            <p:ph type="body" idx="18"/>
            <p:custDataLst>
              <p:tags r:id="rId6"/>
            </p:custDataLst>
          </p:nvPr>
        </p:nvSpPr>
        <p:spPr>
          <a:xfrm>
            <a:off x="609602" y="3060903"/>
            <a:ext cx="2743199" cy="1463040"/>
          </a:xfrm>
        </p:spPr>
        <p:txBody>
          <a:bodyPr>
            <a:normAutofit/>
          </a:bodyPr>
          <a:lstStyle/>
          <a:p>
            <a:r>
              <a:rPr lang="en-US">
                <a:solidFill>
                  <a:schemeClr val="accent1"/>
                </a:solidFill>
              </a:rPr>
              <a:t>Prioritize Positive Reviews</a:t>
            </a:r>
          </a:p>
        </p:txBody>
      </p:sp>
      <p:sp>
        <p:nvSpPr>
          <p:cNvPr id="19" name="Text Placeholder 18">
            <a:extLst>
              <a:ext uri="{FF2B5EF4-FFF2-40B4-BE49-F238E27FC236}">
                <a16:creationId xmlns:a16="http://schemas.microsoft.com/office/drawing/2014/main" id="{4C7D026A-729A-0BDC-C780-6B555ADADDD2}"/>
              </a:ext>
            </a:extLst>
          </p:cNvPr>
          <p:cNvSpPr>
            <a:spLocks noGrp="1"/>
          </p:cNvSpPr>
          <p:nvPr>
            <p:ph type="body" idx="19"/>
            <p:custDataLst>
              <p:tags r:id="rId7"/>
            </p:custDataLst>
          </p:nvPr>
        </p:nvSpPr>
        <p:spPr>
          <a:xfrm>
            <a:off x="609602" y="4635543"/>
            <a:ext cx="2743199" cy="1463040"/>
          </a:xfrm>
        </p:spPr>
        <p:txBody>
          <a:bodyPr>
            <a:normAutofit/>
          </a:bodyPr>
          <a:lstStyle/>
          <a:p>
            <a:r>
              <a:rPr lang="en-US">
                <a:solidFill>
                  <a:schemeClr val="accent1"/>
                </a:solidFill>
              </a:rPr>
              <a:t>Leverage Strategic Location</a:t>
            </a:r>
          </a:p>
        </p:txBody>
      </p:sp>
      <p:sp>
        <p:nvSpPr>
          <p:cNvPr id="2" name="Rectangle 1">
            <a:extLst>
              <a:ext uri="{FF2B5EF4-FFF2-40B4-BE49-F238E27FC236}">
                <a16:creationId xmlns:a16="http://schemas.microsoft.com/office/drawing/2014/main" id="{E7E89E9D-768E-AA0A-D157-6DD590324020}"/>
              </a:ext>
            </a:extLst>
          </p:cNvPr>
          <p:cNvSpPr/>
          <p:nvPr>
            <p:custDataLst>
              <p:tags r:id="rId8"/>
            </p:custDataLst>
          </p:nvPr>
        </p:nvSpPr>
        <p:spPr>
          <a:xfrm>
            <a:off x="609600" y="6400800"/>
            <a:ext cx="1825782" cy="19808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95718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BD84A7D-AAB4-4783-262A-2B161C075FB0}"/>
              </a:ext>
            </a:extLst>
          </p:cNvPr>
          <p:cNvSpPr/>
          <p:nvPr/>
        </p:nvSpPr>
        <p:spPr>
          <a:xfrm>
            <a:off x="2" y="0"/>
            <a:ext cx="4219458" cy="68580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 name="Title 1">
            <a:extLst>
              <a:ext uri="{FF2B5EF4-FFF2-40B4-BE49-F238E27FC236}">
                <a16:creationId xmlns:a16="http://schemas.microsoft.com/office/drawing/2014/main" id="{B4D8A5BA-5BCB-69C4-8F04-A61FF8D4A893}"/>
              </a:ext>
            </a:extLst>
          </p:cNvPr>
          <p:cNvSpPr>
            <a:spLocks noGrp="1"/>
          </p:cNvSpPr>
          <p:nvPr>
            <p:ph type="title"/>
            <p:custDataLst>
              <p:tags r:id="rId1"/>
            </p:custDataLst>
          </p:nvPr>
        </p:nvSpPr>
        <p:spPr>
          <a:xfrm>
            <a:off x="4475187" y="457200"/>
            <a:ext cx="7107213" cy="762000"/>
          </a:xfrm>
        </p:spPr>
        <p:txBody>
          <a:bodyPr/>
          <a:lstStyle/>
          <a:p>
            <a:r>
              <a:rPr lang="en-US"/>
              <a:t>Advice for Potential Hosts</a:t>
            </a:r>
          </a:p>
        </p:txBody>
      </p:sp>
      <p:sp>
        <p:nvSpPr>
          <p:cNvPr id="7" name="Text Placeholder 6">
            <a:extLst>
              <a:ext uri="{FF2B5EF4-FFF2-40B4-BE49-F238E27FC236}">
                <a16:creationId xmlns:a16="http://schemas.microsoft.com/office/drawing/2014/main" id="{BE4946FA-F535-E8E1-828C-502FA8993BEF}"/>
              </a:ext>
            </a:extLst>
          </p:cNvPr>
          <p:cNvSpPr>
            <a:spLocks noGrp="1"/>
          </p:cNvSpPr>
          <p:nvPr>
            <p:ph type="body" idx="1"/>
            <p:custDataLst>
              <p:tags r:id="rId2"/>
            </p:custDataLst>
          </p:nvPr>
        </p:nvSpPr>
        <p:spPr>
          <a:xfrm>
            <a:off x="4475187" y="1371599"/>
            <a:ext cx="7107213" cy="684848"/>
          </a:xfrm>
        </p:spPr>
        <p:txBody>
          <a:bodyPr>
            <a:normAutofit/>
          </a:bodyPr>
          <a:lstStyle/>
          <a:p>
            <a:r>
              <a:rPr lang="en-US">
                <a:solidFill>
                  <a:schemeClr val="accent4"/>
                </a:solidFill>
              </a:rPr>
              <a:t>Key Strategies for Success</a:t>
            </a:r>
          </a:p>
        </p:txBody>
      </p:sp>
      <p:sp>
        <p:nvSpPr>
          <p:cNvPr id="4" name="Content Placeholder 3">
            <a:extLst>
              <a:ext uri="{FF2B5EF4-FFF2-40B4-BE49-F238E27FC236}">
                <a16:creationId xmlns:a16="http://schemas.microsoft.com/office/drawing/2014/main" id="{B2C6843D-87AE-C9C5-2ABD-A651ACF46903}"/>
              </a:ext>
            </a:extLst>
          </p:cNvPr>
          <p:cNvSpPr>
            <a:spLocks noGrp="1"/>
          </p:cNvSpPr>
          <p:nvPr>
            <p:ph sz="half" idx="2"/>
            <p:custDataLst>
              <p:tags r:id="rId3"/>
            </p:custDataLst>
          </p:nvPr>
        </p:nvSpPr>
        <p:spPr>
          <a:xfrm>
            <a:off x="4475187" y="2219007"/>
            <a:ext cx="7107213" cy="3999456"/>
          </a:xfrm>
        </p:spPr>
        <p:txBody>
          <a:bodyPr>
            <a:normAutofit fontScale="92500" lnSpcReduction="20000"/>
          </a:bodyPr>
          <a:lstStyle/>
          <a:p>
            <a:pPr marL="400041" indent="-280981">
              <a:buClr>
                <a:schemeClr val="tx2"/>
              </a:buClr>
            </a:pPr>
            <a:r>
              <a:rPr lang="en-US"/>
              <a:t>A prospective host, such as Julie in Queens, could charge between $125–$150 per night for a well-maintained 2-bedroom house.</a:t>
            </a:r>
          </a:p>
          <a:p>
            <a:pPr marL="400041" indent="-280981">
              <a:buClr>
                <a:schemeClr val="tx2"/>
              </a:buClr>
            </a:pPr>
            <a:r>
              <a:rPr lang="en-US"/>
              <a:t>By renovating her basement to add a third bedroom and a second bathroom, Julie could increase her rental price to approximately $175–$200 per night.</a:t>
            </a:r>
          </a:p>
          <a:p>
            <a:pPr marL="400041" indent="-280981">
              <a:buClr>
                <a:schemeClr val="tx2"/>
              </a:buClr>
            </a:pPr>
            <a:r>
              <a:rPr lang="en-US"/>
              <a:t>A $15,000 renovation can be recouped within 8–12 months, depending on market demand and occupancy rates, making it a worthwhile investment.</a:t>
            </a:r>
          </a:p>
          <a:p>
            <a:pPr marL="400041" indent="-280981">
              <a:buClr>
                <a:schemeClr val="tx2"/>
              </a:buClr>
            </a:pPr>
            <a:r>
              <a:rPr lang="en-US"/>
              <a:t>Understanding the competitive landscape is crucial; Julie's main competition includes neighborhoods like Astoria and Flushing, where similar properties average around $140–$160 per night.</a:t>
            </a:r>
          </a:p>
          <a:p>
            <a:pPr marL="400041" indent="-280981">
              <a:buClr>
                <a:schemeClr val="tx2"/>
              </a:buClr>
            </a:pPr>
            <a:r>
              <a:rPr lang="en-US"/>
              <a:t>Highlighting proximity to local attractions and amenities can attract budget-conscious travelers, enhancing occupancy rates.</a:t>
            </a:r>
          </a:p>
        </p:txBody>
      </p:sp>
      <p:sp>
        <p:nvSpPr>
          <p:cNvPr id="6" name="Rectangle 5">
            <a:extLst>
              <a:ext uri="{FF2B5EF4-FFF2-40B4-BE49-F238E27FC236}">
                <a16:creationId xmlns:a16="http://schemas.microsoft.com/office/drawing/2014/main" id="{903A4FAA-B327-231C-EE6B-8C48C6D42A88}"/>
              </a:ext>
            </a:extLst>
          </p:cNvPr>
          <p:cNvSpPr/>
          <p:nvPr>
            <p:custDataLst>
              <p:tags r:id="rId4"/>
            </p:custDataLst>
          </p:nvPr>
        </p:nvSpPr>
        <p:spPr>
          <a:xfrm>
            <a:off x="609600" y="6400800"/>
            <a:ext cx="1825782" cy="19808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B0503020102020204"/>
              <a:ea typeface="+mn-ea"/>
              <a:cs typeface="+mn-cs"/>
            </a:endParaRPr>
          </a:p>
        </p:txBody>
      </p:sp>
      <p:pic>
        <p:nvPicPr>
          <p:cNvPr id="1026" name="Picture 2" descr="Brooklyn Real Estate Market Report: 3Q 2022 | Inhabit">
            <a:extLst>
              <a:ext uri="{FF2B5EF4-FFF2-40B4-BE49-F238E27FC236}">
                <a16:creationId xmlns:a16="http://schemas.microsoft.com/office/drawing/2014/main" id="{E9D0DD3E-B63D-394A-DC81-3FFA46DD42E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171324" y="2056447"/>
            <a:ext cx="3922504" cy="34215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4176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155F97-AA4B-E922-5F96-CD65D5FAFAD4}"/>
              </a:ext>
            </a:extLst>
          </p:cNvPr>
          <p:cNvSpPr>
            <a:spLocks noGrp="1"/>
          </p:cNvSpPr>
          <p:nvPr>
            <p:ph idx="1"/>
            <p:custDataLst>
              <p:tags r:id="rId1"/>
            </p:custDataLst>
          </p:nvPr>
        </p:nvSpPr>
        <p:spPr>
          <a:xfrm>
            <a:off x="4305301" y="4212767"/>
            <a:ext cx="7277100" cy="2380447"/>
          </a:xfrm>
        </p:spPr>
        <p:txBody>
          <a:bodyPr anchor="t">
            <a:normAutofit/>
          </a:bodyPr>
          <a:lstStyle/>
          <a:p>
            <a:pPr marL="0" indent="0">
              <a:buNone/>
            </a:pPr>
            <a:r>
              <a:rPr lang="en-US" sz="1800"/>
              <a:t>The analysis shows that Manhattan &amp; Brooklyn are the most lucrative boroughs for hosts, due to high demand &amp; premium rental rates. However, neighborhoods like Queens &amp; The Bronx offer unique opportunities for affordability, attracting budget-conscious travelers.  </a:t>
            </a:r>
          </a:p>
        </p:txBody>
      </p:sp>
      <p:cxnSp>
        <p:nvCxnSpPr>
          <p:cNvPr id="5" name="Straight Connector 4">
            <a:extLst>
              <a:ext uri="{FF2B5EF4-FFF2-40B4-BE49-F238E27FC236}">
                <a16:creationId xmlns:a16="http://schemas.microsoft.com/office/drawing/2014/main" id="{727C0204-5B1C-B96D-55F0-D1F27B38BE66}"/>
              </a:ext>
            </a:extLst>
          </p:cNvPr>
          <p:cNvCxnSpPr>
            <a:cxnSpLocks/>
          </p:cNvCxnSpPr>
          <p:nvPr/>
        </p:nvCxnSpPr>
        <p:spPr>
          <a:xfrm>
            <a:off x="609600" y="3696157"/>
            <a:ext cx="2618072" cy="0"/>
          </a:xfrm>
          <a:prstGeom prst="line">
            <a:avLst/>
          </a:prstGeom>
          <a:ln w="57150"/>
        </p:spPr>
        <p:style>
          <a:lnRef idx="2">
            <a:schemeClr val="accent1"/>
          </a:lnRef>
          <a:fillRef idx="0">
            <a:schemeClr val="accent1"/>
          </a:fillRef>
          <a:effectRef idx="1">
            <a:schemeClr val="accent1"/>
          </a:effectRef>
          <a:fontRef idx="minor">
            <a:schemeClr val="tx1"/>
          </a:fontRef>
        </p:style>
      </p:cxnSp>
      <p:sp>
        <p:nvSpPr>
          <p:cNvPr id="12" name="Title 1">
            <a:extLst>
              <a:ext uri="{FF2B5EF4-FFF2-40B4-BE49-F238E27FC236}">
                <a16:creationId xmlns:a16="http://schemas.microsoft.com/office/drawing/2014/main" id="{37C4CF8E-4258-3008-C1D3-402B583F2FF1}"/>
              </a:ext>
            </a:extLst>
          </p:cNvPr>
          <p:cNvSpPr txBox="1">
            <a:spLocks/>
          </p:cNvSpPr>
          <p:nvPr>
            <p:custDataLst>
              <p:tags r:id="rId2"/>
            </p:custDataLst>
          </p:nvPr>
        </p:nvSpPr>
        <p:spPr>
          <a:xfrm>
            <a:off x="609600" y="457200"/>
            <a:ext cx="7391401" cy="3047993"/>
          </a:xfrm>
          <a:prstGeom prst="rect">
            <a:avLst/>
          </a:prstGeom>
        </p:spPr>
        <p:txBody>
          <a:bodyPr vert="horz" lIns="91440" tIns="45720" rIns="91440" bIns="45720" rtlCol="0" anchor="b">
            <a:normAutofit lnSpcReduction="10000"/>
          </a:bodyPr>
          <a:lstStyle>
            <a:lvl1pPr algn="l" defTabSz="914377" rtl="0" eaLnBrk="1" latinLnBrk="0" hangingPunct="1">
              <a:lnSpc>
                <a:spcPct val="90000"/>
              </a:lnSpc>
              <a:spcBef>
                <a:spcPct val="0"/>
              </a:spcBef>
              <a:buNone/>
              <a:defRPr sz="3200" b="1" kern="1200">
                <a:solidFill>
                  <a:schemeClr val="tx1"/>
                </a:solidFill>
                <a:latin typeface="+mj-lt"/>
                <a:ea typeface="+mj-ea"/>
                <a:cs typeface="+mj-cs"/>
              </a:defRPr>
            </a:lvl1pPr>
          </a:lstStyle>
          <a:p>
            <a:r>
              <a:rPr lang="en-US" sz="4800"/>
              <a:t>Airbnb's profitability in NYC is heavily influenced by specific borough trends and host strategies.</a:t>
            </a:r>
          </a:p>
        </p:txBody>
      </p:sp>
      <p:sp>
        <p:nvSpPr>
          <p:cNvPr id="2" name="Rectangle 1">
            <a:extLst>
              <a:ext uri="{FF2B5EF4-FFF2-40B4-BE49-F238E27FC236}">
                <a16:creationId xmlns:a16="http://schemas.microsoft.com/office/drawing/2014/main" id="{4C26C976-AD0F-8EB4-DD92-B3DECB0EF376}"/>
              </a:ext>
            </a:extLst>
          </p:cNvPr>
          <p:cNvSpPr/>
          <p:nvPr>
            <p:custDataLst>
              <p:tags r:id="rId3"/>
            </p:custDataLst>
          </p:nvPr>
        </p:nvSpPr>
        <p:spPr>
          <a:xfrm>
            <a:off x="609600" y="6400800"/>
            <a:ext cx="1825782" cy="19808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B0503020102020204"/>
              <a:ea typeface="+mn-ea"/>
              <a:cs typeface="+mn-cs"/>
            </a:endParaRPr>
          </a:p>
        </p:txBody>
      </p:sp>
    </p:spTree>
    <p:extLst>
      <p:ext uri="{BB962C8B-B14F-4D97-AF65-F5344CB8AC3E}">
        <p14:creationId xmlns:p14="http://schemas.microsoft.com/office/powerpoint/2010/main" val="2922765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F92CC-F63C-5553-F4C5-DE0F40CE88EA}"/>
              </a:ext>
            </a:extLst>
          </p:cNvPr>
          <p:cNvSpPr>
            <a:spLocks noGrp="1"/>
          </p:cNvSpPr>
          <p:nvPr>
            <p:ph type="title"/>
          </p:nvPr>
        </p:nvSpPr>
        <p:spPr/>
        <p:txBody>
          <a:bodyPr/>
          <a:lstStyle/>
          <a:p>
            <a:r>
              <a:rPr lang="en-US"/>
              <a:t>Visualization</a:t>
            </a:r>
          </a:p>
        </p:txBody>
      </p:sp>
      <p:sp>
        <p:nvSpPr>
          <p:cNvPr id="3" name="Content Placeholder 2">
            <a:extLst>
              <a:ext uri="{FF2B5EF4-FFF2-40B4-BE49-F238E27FC236}">
                <a16:creationId xmlns:a16="http://schemas.microsoft.com/office/drawing/2014/main" id="{E9400CE5-2E18-0FEE-5EB4-7D728A27F6D8}"/>
              </a:ext>
            </a:extLst>
          </p:cNvPr>
          <p:cNvSpPr>
            <a:spLocks noGrp="1"/>
          </p:cNvSpPr>
          <p:nvPr>
            <p:ph idx="1"/>
          </p:nvPr>
        </p:nvSpPr>
        <p:spPr>
          <a:xfrm>
            <a:off x="6096000" y="1825625"/>
            <a:ext cx="5994357" cy="4351338"/>
          </a:xfrm>
        </p:spPr>
        <p:txBody>
          <a:bodyPr/>
          <a:lstStyle/>
          <a:p>
            <a:pPr marL="0" indent="0" algn="ctr">
              <a:buNone/>
            </a:pPr>
            <a:r>
              <a:rPr lang="en-US"/>
              <a:t>Worksheets</a:t>
            </a:r>
          </a:p>
          <a:p>
            <a:r>
              <a:rPr lang="en-US"/>
              <a:t>Listing by Borough</a:t>
            </a:r>
          </a:p>
          <a:p>
            <a:r>
              <a:rPr lang="en-US"/>
              <a:t>Room Type by Borough</a:t>
            </a:r>
          </a:p>
          <a:p>
            <a:r>
              <a:rPr lang="en-US"/>
              <a:t>Price Per Bedroom</a:t>
            </a:r>
          </a:p>
          <a:p>
            <a:r>
              <a:rPr lang="en-US"/>
              <a:t>Borough Listing By Year</a:t>
            </a:r>
          </a:p>
          <a:p>
            <a:r>
              <a:rPr lang="en-US"/>
              <a:t>Revenue by Year</a:t>
            </a:r>
          </a:p>
          <a:p>
            <a:r>
              <a:rPr lang="en-US"/>
              <a:t>Profit by Host</a:t>
            </a:r>
          </a:p>
        </p:txBody>
      </p:sp>
      <p:sp>
        <p:nvSpPr>
          <p:cNvPr id="5" name="Content Placeholder 2">
            <a:extLst>
              <a:ext uri="{FF2B5EF4-FFF2-40B4-BE49-F238E27FC236}">
                <a16:creationId xmlns:a16="http://schemas.microsoft.com/office/drawing/2014/main" id="{B1ACB1FF-5521-C24C-3CE9-872D03E60DE2}"/>
              </a:ext>
            </a:extLst>
          </p:cNvPr>
          <p:cNvSpPr txBox="1">
            <a:spLocks/>
          </p:cNvSpPr>
          <p:nvPr/>
        </p:nvSpPr>
        <p:spPr>
          <a:xfrm>
            <a:off x="457201" y="1690688"/>
            <a:ext cx="5638800" cy="5167312"/>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110000"/>
              </a:lnSpc>
              <a:spcBef>
                <a:spcPts val="1000"/>
              </a:spcBef>
              <a:buClr>
                <a:schemeClr val="bg1"/>
              </a:buClr>
              <a:buSzPct val="75000"/>
              <a:buFont typeface="Arial" panose="020B0604020202020204" pitchFamily="34" charset="0"/>
              <a:buChar char="•"/>
              <a:defRPr sz="2800" kern="1200">
                <a:solidFill>
                  <a:srgbClr val="FFFFFF"/>
                </a:solidFill>
                <a:latin typeface="+mn-lt"/>
                <a:ea typeface="+mn-ea"/>
                <a:cs typeface="+mn-cs"/>
              </a:defRPr>
            </a:lvl1pPr>
            <a:lvl2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400" kern="1200">
                <a:solidFill>
                  <a:srgbClr val="FFFFFF"/>
                </a:solidFill>
                <a:latin typeface="+mn-lt"/>
                <a:ea typeface="+mn-ea"/>
                <a:cs typeface="+mn-cs"/>
              </a:defRPr>
            </a:lvl2pPr>
            <a:lvl3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000" kern="1200">
                <a:solidFill>
                  <a:srgbClr val="FFFFFF"/>
                </a:solidFill>
                <a:latin typeface="+mn-lt"/>
                <a:ea typeface="+mn-ea"/>
                <a:cs typeface="+mn-cs"/>
              </a:defRPr>
            </a:lvl3pPr>
            <a:lvl4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4pPr>
            <a:lvl5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t>Data</a:t>
            </a:r>
          </a:p>
          <a:p>
            <a:r>
              <a:rPr lang="en-US"/>
              <a:t>Revenue</a:t>
            </a:r>
          </a:p>
          <a:p>
            <a:r>
              <a:rPr lang="en-US"/>
              <a:t>Price</a:t>
            </a:r>
          </a:p>
          <a:p>
            <a:r>
              <a:rPr lang="en-US"/>
              <a:t>Listings</a:t>
            </a:r>
          </a:p>
          <a:p>
            <a:r>
              <a:rPr lang="en-US"/>
              <a:t>Rental Type</a:t>
            </a:r>
          </a:p>
          <a:p>
            <a:pPr lvl="5"/>
            <a:r>
              <a:rPr lang="en-US"/>
              <a:t>Apartments/Entire House</a:t>
            </a:r>
          </a:p>
          <a:p>
            <a:pPr lvl="5"/>
            <a:r>
              <a:rPr lang="en-US"/>
              <a:t>Shared Room</a:t>
            </a:r>
          </a:p>
          <a:p>
            <a:pPr lvl="5"/>
            <a:r>
              <a:rPr lang="en-US"/>
              <a:t>Private Room</a:t>
            </a:r>
          </a:p>
          <a:p>
            <a:r>
              <a:rPr lang="en-US"/>
              <a:t>Neighborhood Group</a:t>
            </a:r>
          </a:p>
          <a:p>
            <a:pPr lvl="5"/>
            <a:r>
              <a:rPr lang="en-US"/>
              <a:t>Manhattan</a:t>
            </a:r>
          </a:p>
          <a:p>
            <a:pPr lvl="5"/>
            <a:r>
              <a:rPr lang="en-US"/>
              <a:t>Brooklyn</a:t>
            </a:r>
          </a:p>
          <a:p>
            <a:pPr lvl="5"/>
            <a:r>
              <a:rPr lang="en-US"/>
              <a:t>Bronx</a:t>
            </a:r>
          </a:p>
          <a:p>
            <a:pPr lvl="5"/>
            <a:r>
              <a:rPr lang="en-US"/>
              <a:t>Queens</a:t>
            </a:r>
          </a:p>
          <a:p>
            <a:pPr lvl="5"/>
            <a:r>
              <a:rPr lang="en-US"/>
              <a:t>Staten Island</a:t>
            </a:r>
          </a:p>
          <a:p>
            <a:r>
              <a:rPr lang="en-US"/>
              <a:t>Neighborhood</a:t>
            </a:r>
          </a:p>
        </p:txBody>
      </p:sp>
    </p:spTree>
    <p:extLst>
      <p:ext uri="{BB962C8B-B14F-4D97-AF65-F5344CB8AC3E}">
        <p14:creationId xmlns:p14="http://schemas.microsoft.com/office/powerpoint/2010/main" val="4925715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78D73-A9F0-A91D-4114-DB7531A04C98}"/>
              </a:ext>
            </a:extLst>
          </p:cNvPr>
          <p:cNvSpPr>
            <a:spLocks noGrp="1"/>
          </p:cNvSpPr>
          <p:nvPr>
            <p:ph type="title"/>
          </p:nvPr>
        </p:nvSpPr>
        <p:spPr/>
        <p:txBody>
          <a:bodyPr/>
          <a:lstStyle/>
          <a:p>
            <a:r>
              <a:rPr lang="en-US"/>
              <a:t>Questions</a:t>
            </a:r>
          </a:p>
        </p:txBody>
      </p:sp>
      <p:sp>
        <p:nvSpPr>
          <p:cNvPr id="3" name="Content Placeholder 2">
            <a:extLst>
              <a:ext uri="{FF2B5EF4-FFF2-40B4-BE49-F238E27FC236}">
                <a16:creationId xmlns:a16="http://schemas.microsoft.com/office/drawing/2014/main" id="{236ED00F-A6B7-795E-7FED-AF9038A9CB97}"/>
              </a:ext>
            </a:extLst>
          </p:cNvPr>
          <p:cNvSpPr>
            <a:spLocks noGrp="1"/>
          </p:cNvSpPr>
          <p:nvPr>
            <p:ph idx="1"/>
          </p:nvPr>
        </p:nvSpPr>
        <p:spPr/>
        <p:txBody>
          <a:bodyPr>
            <a:normAutofit fontScale="92500" lnSpcReduction="20000"/>
          </a:bodyPr>
          <a:lstStyle/>
          <a:p>
            <a:pPr marL="228600" indent="-228600">
              <a:buFont typeface="+mj-lt"/>
              <a:buAutoNum type="arabicPeriod"/>
            </a:pPr>
            <a:r>
              <a:rPr lang="en-US">
                <a:solidFill>
                  <a:schemeClr val="bg1"/>
                </a:solidFill>
              </a:rPr>
              <a:t>Is there a significant difference in listing distribution among the boroughs?</a:t>
            </a:r>
          </a:p>
          <a:p>
            <a:pPr marL="228600" indent="-228600">
              <a:buFont typeface="+mj-lt"/>
              <a:buAutoNum type="arabicPeriod"/>
            </a:pPr>
            <a:r>
              <a:rPr lang="en-US">
                <a:solidFill>
                  <a:schemeClr val="bg1"/>
                </a:solidFill>
              </a:rPr>
              <a:t>What is the most common room type (entire home/apartment, private room, shared room) in each borough?</a:t>
            </a:r>
          </a:p>
          <a:p>
            <a:pPr marL="228600" indent="-228600">
              <a:buFont typeface="+mj-lt"/>
              <a:buAutoNum type="arabicPeriod"/>
            </a:pPr>
            <a:r>
              <a:rPr lang="en-US">
                <a:solidFill>
                  <a:schemeClr val="bg1"/>
                </a:solidFill>
              </a:rPr>
              <a:t>Which borough offers the most cost-effective price per bedroom?</a:t>
            </a:r>
          </a:p>
          <a:p>
            <a:pPr marL="228600" indent="-228600">
              <a:buFont typeface="+mj-lt"/>
              <a:buAutoNum type="arabicPeriod"/>
            </a:pPr>
            <a:r>
              <a:rPr lang="en-US" b="0" i="0" u="none" strike="noStrike">
                <a:solidFill>
                  <a:schemeClr val="bg1"/>
                </a:solidFill>
                <a:effectLst/>
              </a:rPr>
              <a:t>Which borough experienced the fastest growth in Airbnb listings over time?</a:t>
            </a:r>
            <a:endParaRPr lang="en-US">
              <a:solidFill>
                <a:schemeClr val="bg1"/>
              </a:solidFill>
            </a:endParaRPr>
          </a:p>
          <a:p>
            <a:pPr marL="228600" indent="-228600">
              <a:buFont typeface="+mj-lt"/>
              <a:buAutoNum type="arabicPeriod"/>
            </a:pPr>
            <a:r>
              <a:rPr lang="en-US">
                <a:solidFill>
                  <a:schemeClr val="bg1"/>
                </a:solidFill>
              </a:rPr>
              <a:t>How has Airbnb revenue trended year-over-year in NYC?</a:t>
            </a:r>
          </a:p>
          <a:p>
            <a:pPr marL="228600" indent="-228600">
              <a:buFont typeface="+mj-lt"/>
              <a:buAutoNum type="arabicPeriod"/>
            </a:pPr>
            <a:r>
              <a:rPr lang="en-US">
                <a:solidFill>
                  <a:schemeClr val="bg1"/>
                </a:solidFill>
              </a:rPr>
              <a:t>Are there hosts or boroughs significantly outperforming others in terms of profitability?</a:t>
            </a:r>
          </a:p>
          <a:p>
            <a:endParaRPr lang="en-US"/>
          </a:p>
        </p:txBody>
      </p:sp>
    </p:spTree>
    <p:extLst>
      <p:ext uri="{BB962C8B-B14F-4D97-AF65-F5344CB8AC3E}">
        <p14:creationId xmlns:p14="http://schemas.microsoft.com/office/powerpoint/2010/main" val="2261840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55ECD-B521-491A-342F-566DC34CF9BB}"/>
              </a:ext>
            </a:extLst>
          </p:cNvPr>
          <p:cNvSpPr>
            <a:spLocks noGrp="1"/>
          </p:cNvSpPr>
          <p:nvPr>
            <p:ph type="title"/>
          </p:nvPr>
        </p:nvSpPr>
        <p:spPr/>
        <p:txBody>
          <a:bodyPr/>
          <a:lstStyle/>
          <a:p>
            <a:r>
              <a:rPr lang="en-US"/>
              <a:t>Challenges</a:t>
            </a:r>
          </a:p>
        </p:txBody>
      </p:sp>
      <p:sp>
        <p:nvSpPr>
          <p:cNvPr id="3" name="Content Placeholder 2">
            <a:extLst>
              <a:ext uri="{FF2B5EF4-FFF2-40B4-BE49-F238E27FC236}">
                <a16:creationId xmlns:a16="http://schemas.microsoft.com/office/drawing/2014/main" id="{CC867501-28B0-980C-9BD3-B4915328B934}"/>
              </a:ext>
            </a:extLst>
          </p:cNvPr>
          <p:cNvSpPr>
            <a:spLocks noGrp="1"/>
          </p:cNvSpPr>
          <p:nvPr>
            <p:ph idx="1"/>
          </p:nvPr>
        </p:nvSpPr>
        <p:spPr>
          <a:xfrm>
            <a:off x="457200" y="1825625"/>
            <a:ext cx="9857874" cy="4351338"/>
          </a:xfrm>
        </p:spPr>
        <p:txBody>
          <a:bodyPr/>
          <a:lstStyle/>
          <a:p>
            <a:r>
              <a:rPr lang="en-US"/>
              <a:t>Make sure to use significant data points</a:t>
            </a:r>
          </a:p>
          <a:p>
            <a:r>
              <a:rPr lang="en-US"/>
              <a:t>Getting rid of missing data</a:t>
            </a:r>
          </a:p>
          <a:p>
            <a:r>
              <a:rPr lang="en-US"/>
              <a:t>Outliers can skew the visualization</a:t>
            </a:r>
          </a:p>
          <a:p>
            <a:r>
              <a:rPr lang="en-US"/>
              <a:t>Complex visualization can confuse the audience</a:t>
            </a:r>
          </a:p>
        </p:txBody>
      </p:sp>
    </p:spTree>
    <p:extLst>
      <p:ext uri="{BB962C8B-B14F-4D97-AF65-F5344CB8AC3E}">
        <p14:creationId xmlns:p14="http://schemas.microsoft.com/office/powerpoint/2010/main" val="22941229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B0644-34EB-9252-F557-3C70469F1F38}"/>
              </a:ext>
            </a:extLst>
          </p:cNvPr>
          <p:cNvSpPr>
            <a:spLocks noGrp="1"/>
          </p:cNvSpPr>
          <p:nvPr>
            <p:ph type="title"/>
          </p:nvPr>
        </p:nvSpPr>
        <p:spPr>
          <a:xfrm>
            <a:off x="425003" y="433273"/>
            <a:ext cx="10722932" cy="1325563"/>
          </a:xfrm>
        </p:spPr>
        <p:txBody>
          <a:bodyPr/>
          <a:lstStyle/>
          <a:p>
            <a:r>
              <a:rPr lang="en-US"/>
              <a:t>Results</a:t>
            </a:r>
          </a:p>
        </p:txBody>
      </p:sp>
      <p:pic>
        <p:nvPicPr>
          <p:cNvPr id="9" name="Picture 8">
            <a:extLst>
              <a:ext uri="{FF2B5EF4-FFF2-40B4-BE49-F238E27FC236}">
                <a16:creationId xmlns:a16="http://schemas.microsoft.com/office/drawing/2014/main" id="{22A9971A-DB85-6BCC-F0CD-2D4739B7EF8C}"/>
              </a:ext>
            </a:extLst>
          </p:cNvPr>
          <p:cNvPicPr>
            <a:picLocks noChangeAspect="1"/>
          </p:cNvPicPr>
          <p:nvPr/>
        </p:nvPicPr>
        <p:blipFill>
          <a:blip r:embed="rId3"/>
          <a:stretch>
            <a:fillRect/>
          </a:stretch>
        </p:blipFill>
        <p:spPr>
          <a:xfrm>
            <a:off x="2650046" y="1300011"/>
            <a:ext cx="9541954" cy="5227398"/>
          </a:xfrm>
          <a:prstGeom prst="rect">
            <a:avLst/>
          </a:prstGeom>
        </p:spPr>
      </p:pic>
    </p:spTree>
    <p:extLst>
      <p:ext uri="{BB962C8B-B14F-4D97-AF65-F5344CB8AC3E}">
        <p14:creationId xmlns:p14="http://schemas.microsoft.com/office/powerpoint/2010/main" val="4166582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395EF-C65D-02B4-5154-A85A8657FE80}"/>
              </a:ext>
            </a:extLst>
          </p:cNvPr>
          <p:cNvSpPr>
            <a:spLocks noGrp="1"/>
          </p:cNvSpPr>
          <p:nvPr>
            <p:ph type="title"/>
          </p:nvPr>
        </p:nvSpPr>
        <p:spPr>
          <a:xfrm>
            <a:off x="0" y="20567"/>
            <a:ext cx="10722932" cy="1325563"/>
          </a:xfrm>
        </p:spPr>
        <p:txBody>
          <a:bodyPr/>
          <a:lstStyle/>
          <a:p>
            <a:r>
              <a:rPr lang="en-US"/>
              <a:t>Affordability and Geographic Location</a:t>
            </a:r>
          </a:p>
        </p:txBody>
      </p:sp>
      <p:pic>
        <p:nvPicPr>
          <p:cNvPr id="6" name="Content Placeholder 5" descr="A map with different colored spots&#10;&#10;Description automatically generated">
            <a:extLst>
              <a:ext uri="{FF2B5EF4-FFF2-40B4-BE49-F238E27FC236}">
                <a16:creationId xmlns:a16="http://schemas.microsoft.com/office/drawing/2014/main" id="{77FCDA43-F1E0-CD3A-52D8-E6E5C16B6F1F}"/>
              </a:ext>
            </a:extLst>
          </p:cNvPr>
          <p:cNvPicPr>
            <a:picLocks noGrp="1" noChangeAspect="1"/>
          </p:cNvPicPr>
          <p:nvPr>
            <p:ph idx="1"/>
          </p:nvPr>
        </p:nvPicPr>
        <p:blipFill>
          <a:blip r:embed="rId3"/>
          <a:stretch>
            <a:fillRect/>
          </a:stretch>
        </p:blipFill>
        <p:spPr>
          <a:xfrm>
            <a:off x="5876789" y="1537456"/>
            <a:ext cx="6096000" cy="5320544"/>
          </a:xfrm>
        </p:spPr>
      </p:pic>
      <p:pic>
        <p:nvPicPr>
          <p:cNvPr id="4" name="Picture 3">
            <a:extLst>
              <a:ext uri="{FF2B5EF4-FFF2-40B4-BE49-F238E27FC236}">
                <a16:creationId xmlns:a16="http://schemas.microsoft.com/office/drawing/2014/main" id="{F3CEE6C8-3E94-A068-A0C9-DB3D175F3582}"/>
              </a:ext>
            </a:extLst>
          </p:cNvPr>
          <p:cNvPicPr>
            <a:picLocks noChangeAspect="1"/>
          </p:cNvPicPr>
          <p:nvPr/>
        </p:nvPicPr>
        <p:blipFill>
          <a:blip r:embed="rId4"/>
          <a:stretch>
            <a:fillRect/>
          </a:stretch>
        </p:blipFill>
        <p:spPr>
          <a:xfrm>
            <a:off x="0" y="1888760"/>
            <a:ext cx="5876789" cy="4969239"/>
          </a:xfrm>
          <a:prstGeom prst="rect">
            <a:avLst/>
          </a:prstGeom>
        </p:spPr>
      </p:pic>
    </p:spTree>
    <p:extLst>
      <p:ext uri="{BB962C8B-B14F-4D97-AF65-F5344CB8AC3E}">
        <p14:creationId xmlns:p14="http://schemas.microsoft.com/office/powerpoint/2010/main" val="38844244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ADE7D-AA68-4FB2-1C39-3E0342956D41}"/>
              </a:ext>
            </a:extLst>
          </p:cNvPr>
          <p:cNvSpPr>
            <a:spLocks noGrp="1"/>
          </p:cNvSpPr>
          <p:nvPr>
            <p:ph type="title"/>
          </p:nvPr>
        </p:nvSpPr>
        <p:spPr/>
        <p:txBody>
          <a:bodyPr/>
          <a:lstStyle/>
          <a:p>
            <a:r>
              <a:rPr lang="en-US"/>
              <a:t>Listing and Revenue Over Time</a:t>
            </a:r>
          </a:p>
        </p:txBody>
      </p:sp>
      <p:pic>
        <p:nvPicPr>
          <p:cNvPr id="9" name="Content Placeholder 8" descr="A graph with red and blue lines&#10;&#10;Description automatically generated">
            <a:extLst>
              <a:ext uri="{FF2B5EF4-FFF2-40B4-BE49-F238E27FC236}">
                <a16:creationId xmlns:a16="http://schemas.microsoft.com/office/drawing/2014/main" id="{CD60D661-3102-C4BD-49E1-8C6DC0C73E57}"/>
              </a:ext>
            </a:extLst>
          </p:cNvPr>
          <p:cNvPicPr>
            <a:picLocks noGrp="1" noChangeAspect="1"/>
          </p:cNvPicPr>
          <p:nvPr>
            <p:ph idx="1"/>
          </p:nvPr>
        </p:nvPicPr>
        <p:blipFill>
          <a:blip r:embed="rId3"/>
          <a:stretch>
            <a:fillRect/>
          </a:stretch>
        </p:blipFill>
        <p:spPr>
          <a:xfrm>
            <a:off x="7270226" y="2149397"/>
            <a:ext cx="4921774" cy="4708603"/>
          </a:xfrm>
        </p:spPr>
      </p:pic>
      <p:pic>
        <p:nvPicPr>
          <p:cNvPr id="11" name="Picture 10">
            <a:extLst>
              <a:ext uri="{FF2B5EF4-FFF2-40B4-BE49-F238E27FC236}">
                <a16:creationId xmlns:a16="http://schemas.microsoft.com/office/drawing/2014/main" id="{F7FD6BF6-9A62-639E-51B9-DBCF56A03378}"/>
              </a:ext>
            </a:extLst>
          </p:cNvPr>
          <p:cNvPicPr>
            <a:picLocks noChangeAspect="1"/>
          </p:cNvPicPr>
          <p:nvPr/>
        </p:nvPicPr>
        <p:blipFill>
          <a:blip r:embed="rId4"/>
          <a:stretch>
            <a:fillRect/>
          </a:stretch>
        </p:blipFill>
        <p:spPr>
          <a:xfrm>
            <a:off x="0" y="2642992"/>
            <a:ext cx="5789074" cy="4302690"/>
          </a:xfrm>
          <a:prstGeom prst="rect">
            <a:avLst/>
          </a:prstGeom>
        </p:spPr>
      </p:pic>
      <p:sp>
        <p:nvSpPr>
          <p:cNvPr id="3" name="TextBox 2">
            <a:extLst>
              <a:ext uri="{FF2B5EF4-FFF2-40B4-BE49-F238E27FC236}">
                <a16:creationId xmlns:a16="http://schemas.microsoft.com/office/drawing/2014/main" id="{EBDFD254-A7DF-DED4-886D-2502D65001C7}"/>
              </a:ext>
            </a:extLst>
          </p:cNvPr>
          <p:cNvSpPr txBox="1"/>
          <p:nvPr/>
        </p:nvSpPr>
        <p:spPr>
          <a:xfrm>
            <a:off x="363255" y="1690688"/>
            <a:ext cx="2821350" cy="923330"/>
          </a:xfrm>
          <a:prstGeom prst="rect">
            <a:avLst/>
          </a:prstGeom>
          <a:noFill/>
        </p:spPr>
        <p:txBody>
          <a:bodyPr wrap="none" rtlCol="0">
            <a:spAutoFit/>
          </a:bodyPr>
          <a:lstStyle/>
          <a:p>
            <a:r>
              <a:rPr lang="en-US"/>
              <a:t>Manhattan: 2429 Listings</a:t>
            </a:r>
          </a:p>
          <a:p>
            <a:r>
              <a:rPr lang="en-US"/>
              <a:t>Brooklyn: 2147 Listings</a:t>
            </a:r>
          </a:p>
          <a:p>
            <a:r>
              <a:rPr lang="en-US"/>
              <a:t>Queens: 931 Listings </a:t>
            </a:r>
          </a:p>
        </p:txBody>
      </p:sp>
    </p:spTree>
    <p:extLst>
      <p:ext uri="{BB962C8B-B14F-4D97-AF65-F5344CB8AC3E}">
        <p14:creationId xmlns:p14="http://schemas.microsoft.com/office/powerpoint/2010/main" val="3893903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A0753-BC51-3AED-CF5A-1218120F370A}"/>
              </a:ext>
            </a:extLst>
          </p:cNvPr>
          <p:cNvSpPr>
            <a:spLocks noGrp="1"/>
          </p:cNvSpPr>
          <p:nvPr>
            <p:ph type="title"/>
            <p:custDataLst>
              <p:tags r:id="rId1"/>
            </p:custDataLst>
          </p:nvPr>
        </p:nvSpPr>
        <p:spPr>
          <a:xfrm>
            <a:off x="609600" y="0"/>
            <a:ext cx="10972800" cy="792480"/>
          </a:xfrm>
        </p:spPr>
        <p:txBody>
          <a:bodyPr/>
          <a:lstStyle/>
          <a:p>
            <a:r>
              <a:rPr lang="en-US"/>
              <a:t>Top Profitable Hosts</a:t>
            </a:r>
          </a:p>
        </p:txBody>
      </p:sp>
      <p:sp>
        <p:nvSpPr>
          <p:cNvPr id="3" name="Content Placeholder 2">
            <a:extLst>
              <a:ext uri="{FF2B5EF4-FFF2-40B4-BE49-F238E27FC236}">
                <a16:creationId xmlns:a16="http://schemas.microsoft.com/office/drawing/2014/main" id="{E408960A-0707-FC6F-1ADC-FA8A4C4D6EB9}"/>
              </a:ext>
            </a:extLst>
          </p:cNvPr>
          <p:cNvSpPr>
            <a:spLocks noGrp="1"/>
          </p:cNvSpPr>
          <p:nvPr>
            <p:ph sz="half" idx="2"/>
            <p:custDataLst>
              <p:tags r:id="rId2"/>
            </p:custDataLst>
          </p:nvPr>
        </p:nvSpPr>
        <p:spPr>
          <a:xfrm>
            <a:off x="4312920" y="1631067"/>
            <a:ext cx="3566160" cy="3295440"/>
          </a:xfrm>
        </p:spPr>
        <p:txBody>
          <a:bodyPr vert="horz" lIns="91440" tIns="45720" rIns="91440" bIns="45720" rtlCol="0" anchor="t">
            <a:normAutofit/>
          </a:bodyPr>
          <a:lstStyle/>
          <a:p>
            <a:pPr marL="10795"/>
            <a:r>
              <a:rPr lang="en-US" sz="1400" b="1" err="1"/>
              <a:t>RoomPicks</a:t>
            </a:r>
            <a:r>
              <a:rPr lang="en-US" sz="1400" b="1"/>
              <a:t> By Antony follows closely, generating $167,926 annually, benefiting rom strategic property management.</a:t>
            </a:r>
          </a:p>
        </p:txBody>
      </p:sp>
      <p:sp>
        <p:nvSpPr>
          <p:cNvPr id="4" name="Content Placeholder 3">
            <a:extLst>
              <a:ext uri="{FF2B5EF4-FFF2-40B4-BE49-F238E27FC236}">
                <a16:creationId xmlns:a16="http://schemas.microsoft.com/office/drawing/2014/main" id="{AEAA7EA6-97F2-7D09-5E2E-2CBBF93EC9E0}"/>
              </a:ext>
            </a:extLst>
          </p:cNvPr>
          <p:cNvSpPr>
            <a:spLocks noGrp="1"/>
          </p:cNvSpPr>
          <p:nvPr>
            <p:ph sz="half" idx="13"/>
            <p:custDataLst>
              <p:tags r:id="rId3"/>
            </p:custDataLst>
          </p:nvPr>
        </p:nvSpPr>
        <p:spPr>
          <a:xfrm>
            <a:off x="8016240" y="1631067"/>
            <a:ext cx="3566160" cy="3295440"/>
          </a:xfrm>
        </p:spPr>
        <p:txBody>
          <a:bodyPr vert="horz" lIns="91440" tIns="45720" rIns="91440" bIns="45720" rtlCol="0" anchor="t">
            <a:normAutofit/>
          </a:bodyPr>
          <a:lstStyle/>
          <a:p>
            <a:pPr marL="10795"/>
            <a:r>
              <a:rPr lang="en-US" sz="1400" b="1" err="1"/>
              <a:t>Blueground</a:t>
            </a:r>
            <a:r>
              <a:rPr lang="en-US" sz="1400" b="1"/>
              <a:t> ranks third, earning $69,110, showcasing effective use of entire-home rental strategies.</a:t>
            </a:r>
          </a:p>
        </p:txBody>
      </p:sp>
      <p:sp>
        <p:nvSpPr>
          <p:cNvPr id="6" name="Text Placeholder 5">
            <a:extLst>
              <a:ext uri="{FF2B5EF4-FFF2-40B4-BE49-F238E27FC236}">
                <a16:creationId xmlns:a16="http://schemas.microsoft.com/office/drawing/2014/main" id="{36F1B3B4-2217-37E5-CB26-9B4B360C0A30}"/>
              </a:ext>
            </a:extLst>
          </p:cNvPr>
          <p:cNvSpPr>
            <a:spLocks noGrp="1"/>
          </p:cNvSpPr>
          <p:nvPr>
            <p:ph type="body" idx="14"/>
          </p:nvPr>
        </p:nvSpPr>
        <p:spPr>
          <a:xfrm>
            <a:off x="609602" y="253680"/>
            <a:ext cx="3566159" cy="1235147"/>
          </a:xfrm>
        </p:spPr>
        <p:txBody>
          <a:bodyPr/>
          <a:lstStyle/>
          <a:p>
            <a:r>
              <a:rPr lang="en-US"/>
              <a:t>01</a:t>
            </a:r>
          </a:p>
        </p:txBody>
      </p:sp>
      <p:sp>
        <p:nvSpPr>
          <p:cNvPr id="7" name="Text Placeholder 6">
            <a:extLst>
              <a:ext uri="{FF2B5EF4-FFF2-40B4-BE49-F238E27FC236}">
                <a16:creationId xmlns:a16="http://schemas.microsoft.com/office/drawing/2014/main" id="{2F5C4E06-3D2F-AEE5-7EA0-45DDFF5387AB}"/>
              </a:ext>
            </a:extLst>
          </p:cNvPr>
          <p:cNvSpPr>
            <a:spLocks noGrp="1"/>
          </p:cNvSpPr>
          <p:nvPr>
            <p:ph type="body" idx="15"/>
          </p:nvPr>
        </p:nvSpPr>
        <p:spPr>
          <a:xfrm>
            <a:off x="4312922" y="253680"/>
            <a:ext cx="3566159" cy="1235147"/>
          </a:xfrm>
        </p:spPr>
        <p:txBody>
          <a:bodyPr/>
          <a:lstStyle/>
          <a:p>
            <a:r>
              <a:rPr lang="en-US"/>
              <a:t>02</a:t>
            </a:r>
          </a:p>
        </p:txBody>
      </p:sp>
      <p:sp>
        <p:nvSpPr>
          <p:cNvPr id="8" name="Text Placeholder 7">
            <a:extLst>
              <a:ext uri="{FF2B5EF4-FFF2-40B4-BE49-F238E27FC236}">
                <a16:creationId xmlns:a16="http://schemas.microsoft.com/office/drawing/2014/main" id="{97870E58-04AD-BB64-2975-215DDA1C022B}"/>
              </a:ext>
            </a:extLst>
          </p:cNvPr>
          <p:cNvSpPr>
            <a:spLocks noGrp="1"/>
          </p:cNvSpPr>
          <p:nvPr>
            <p:ph type="body" idx="16"/>
          </p:nvPr>
        </p:nvSpPr>
        <p:spPr>
          <a:xfrm>
            <a:off x="8016242" y="253680"/>
            <a:ext cx="3566159" cy="1235147"/>
          </a:xfrm>
        </p:spPr>
        <p:txBody>
          <a:bodyPr/>
          <a:lstStyle/>
          <a:p>
            <a:r>
              <a:rPr lang="en-US"/>
              <a:t>03</a:t>
            </a:r>
          </a:p>
        </p:txBody>
      </p:sp>
      <p:sp>
        <p:nvSpPr>
          <p:cNvPr id="5" name="Content Placeholder 4">
            <a:extLst>
              <a:ext uri="{FF2B5EF4-FFF2-40B4-BE49-F238E27FC236}">
                <a16:creationId xmlns:a16="http://schemas.microsoft.com/office/drawing/2014/main" id="{A21AA658-2BA8-FCC2-1DCE-D5CD9A068857}"/>
              </a:ext>
            </a:extLst>
          </p:cNvPr>
          <p:cNvSpPr>
            <a:spLocks noGrp="1"/>
          </p:cNvSpPr>
          <p:nvPr>
            <p:ph sz="half" idx="17"/>
            <p:custDataLst>
              <p:tags r:id="rId4"/>
            </p:custDataLst>
          </p:nvPr>
        </p:nvSpPr>
        <p:spPr>
          <a:xfrm>
            <a:off x="609600" y="1631067"/>
            <a:ext cx="3566160" cy="3295440"/>
          </a:xfrm>
        </p:spPr>
        <p:txBody>
          <a:bodyPr vert="horz" lIns="91440" tIns="45720" rIns="91440" bIns="45720" rtlCol="0" anchor="t">
            <a:normAutofit/>
          </a:bodyPr>
          <a:lstStyle/>
          <a:p>
            <a:pPr marL="10795"/>
            <a:r>
              <a:rPr lang="en-US" sz="1400" b="1" err="1"/>
              <a:t>RoomPicks</a:t>
            </a:r>
            <a:r>
              <a:rPr lang="en-US" sz="1400" b="1"/>
              <a:t> By Victoria leads with an impressive annual earning of $255,823, setting the benchmark for profitability.</a:t>
            </a:r>
          </a:p>
        </p:txBody>
      </p:sp>
      <p:sp>
        <p:nvSpPr>
          <p:cNvPr id="9" name="Rectangle 8">
            <a:extLst>
              <a:ext uri="{FF2B5EF4-FFF2-40B4-BE49-F238E27FC236}">
                <a16:creationId xmlns:a16="http://schemas.microsoft.com/office/drawing/2014/main" id="{D2EF18ED-A7AF-EA5C-A7C5-692318C32CBC}"/>
              </a:ext>
            </a:extLst>
          </p:cNvPr>
          <p:cNvSpPr/>
          <p:nvPr>
            <p:custDataLst>
              <p:tags r:id="rId5"/>
            </p:custDataLst>
          </p:nvPr>
        </p:nvSpPr>
        <p:spPr>
          <a:xfrm>
            <a:off x="609600" y="6400800"/>
            <a:ext cx="1825782" cy="19808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slide8" descr="Profit By Host">
            <a:extLst>
              <a:ext uri="{FF2B5EF4-FFF2-40B4-BE49-F238E27FC236}">
                <a16:creationId xmlns:a16="http://schemas.microsoft.com/office/drawing/2014/main" id="{72905B5E-C761-ED47-F89C-634265B176F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72801" y="3117111"/>
            <a:ext cx="6446398" cy="3618794"/>
          </a:xfrm>
          <a:prstGeom prst="rect">
            <a:avLst/>
          </a:prstGeom>
        </p:spPr>
      </p:pic>
    </p:spTree>
    <p:extLst>
      <p:ext uri="{BB962C8B-B14F-4D97-AF65-F5344CB8AC3E}">
        <p14:creationId xmlns:p14="http://schemas.microsoft.com/office/powerpoint/2010/main" val="2299783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BD3BEF-3DDC-EFF6-04A3-542C6EABD079}"/>
              </a:ext>
            </a:extLst>
          </p:cNvPr>
          <p:cNvSpPr>
            <a:spLocks noGrp="1"/>
          </p:cNvSpPr>
          <p:nvPr>
            <p:ph type="title"/>
            <p:custDataLst>
              <p:tags r:id="rId1"/>
            </p:custDataLst>
          </p:nvPr>
        </p:nvSpPr>
        <p:spPr/>
        <p:txBody>
          <a:bodyPr>
            <a:normAutofit fontScale="90000"/>
          </a:bodyPr>
          <a:lstStyle/>
          <a:p>
            <a:r>
              <a:rPr lang="en-US"/>
              <a:t>Traits of Successful Hosts and Airbnb's Earnings from Fees</a:t>
            </a:r>
          </a:p>
        </p:txBody>
      </p:sp>
      <p:sp>
        <p:nvSpPr>
          <p:cNvPr id="3" name="Content Placeholder 2">
            <a:extLst>
              <a:ext uri="{FF2B5EF4-FFF2-40B4-BE49-F238E27FC236}">
                <a16:creationId xmlns:a16="http://schemas.microsoft.com/office/drawing/2014/main" id="{D45F11BD-1796-5EBC-FAC3-5CDD146B1139}"/>
              </a:ext>
            </a:extLst>
          </p:cNvPr>
          <p:cNvSpPr>
            <a:spLocks noGrp="1"/>
          </p:cNvSpPr>
          <p:nvPr>
            <p:ph sz="half" idx="14"/>
            <p:custDataLst>
              <p:tags r:id="rId2"/>
            </p:custDataLst>
          </p:nvPr>
        </p:nvSpPr>
        <p:spPr/>
        <p:txBody>
          <a:bodyPr>
            <a:noAutofit/>
          </a:bodyPr>
          <a:lstStyle/>
          <a:p>
            <a:pPr marL="296863" indent="-285750">
              <a:lnSpc>
                <a:spcPct val="114000"/>
              </a:lnSpc>
              <a:buClr>
                <a:schemeClr val="accent4"/>
              </a:buClr>
              <a:buFont typeface="Arial" panose="020B0604020202020204" pitchFamily="34" charset="0"/>
              <a:buChar char="•"/>
            </a:pPr>
            <a:r>
              <a:rPr lang="en-US" sz="1400"/>
              <a:t>Successful hosts often manage multiple properties to maximize earnings.</a:t>
            </a:r>
          </a:p>
          <a:p>
            <a:pPr marL="296863" indent="-285750">
              <a:lnSpc>
                <a:spcPct val="114000"/>
              </a:lnSpc>
              <a:buClr>
                <a:schemeClr val="accent4"/>
              </a:buClr>
              <a:buFont typeface="Arial" panose="020B0604020202020204" pitchFamily="34" charset="0"/>
              <a:buChar char="•"/>
            </a:pPr>
            <a:r>
              <a:rPr lang="en-US" sz="1400"/>
              <a:t>Properties located in high-demand areas like Manhattan and Brooklyn attract more guests.</a:t>
            </a:r>
          </a:p>
          <a:p>
            <a:pPr marL="296863" indent="-285750">
              <a:lnSpc>
                <a:spcPct val="114000"/>
              </a:lnSpc>
              <a:buClr>
                <a:schemeClr val="accent4"/>
              </a:buClr>
              <a:buFont typeface="Arial" panose="020B0604020202020204" pitchFamily="34" charset="0"/>
              <a:buChar char="•"/>
            </a:pPr>
            <a:r>
              <a:rPr lang="en-US" sz="1400"/>
              <a:t>Entire-home rentals typically command higher nightly rates than shared accommodations.</a:t>
            </a:r>
          </a:p>
        </p:txBody>
      </p:sp>
      <p:sp>
        <p:nvSpPr>
          <p:cNvPr id="8" name="Content Placeholder 7">
            <a:extLst>
              <a:ext uri="{FF2B5EF4-FFF2-40B4-BE49-F238E27FC236}">
                <a16:creationId xmlns:a16="http://schemas.microsoft.com/office/drawing/2014/main" id="{45FE15B0-B4BD-0C40-EECE-D127CDC241DA}"/>
              </a:ext>
            </a:extLst>
          </p:cNvPr>
          <p:cNvSpPr>
            <a:spLocks noGrp="1"/>
          </p:cNvSpPr>
          <p:nvPr>
            <p:ph sz="half" idx="15"/>
            <p:custDataLst>
              <p:tags r:id="rId3"/>
            </p:custDataLst>
          </p:nvPr>
        </p:nvSpPr>
        <p:spPr/>
        <p:txBody>
          <a:bodyPr>
            <a:normAutofit/>
          </a:bodyPr>
          <a:lstStyle/>
          <a:p>
            <a:pPr marL="296863" indent="-285750">
              <a:lnSpc>
                <a:spcPct val="114000"/>
              </a:lnSpc>
              <a:buClr>
                <a:schemeClr val="accent4"/>
              </a:buClr>
              <a:buFont typeface="Arial" panose="020B0604020202020204" pitchFamily="34" charset="0"/>
              <a:buChar char="•"/>
            </a:pPr>
            <a:r>
              <a:rPr lang="en-US" sz="1400"/>
              <a:t>Airbnb charges a 3% service fee on every rental transaction, significantly contributing to its revenue.</a:t>
            </a:r>
          </a:p>
          <a:p>
            <a:pPr marL="296863" indent="-285750">
              <a:lnSpc>
                <a:spcPct val="114000"/>
              </a:lnSpc>
              <a:buClr>
                <a:schemeClr val="accent4"/>
              </a:buClr>
              <a:buFont typeface="Arial" panose="020B0604020202020204" pitchFamily="34" charset="0"/>
              <a:buChar char="•"/>
            </a:pPr>
            <a:r>
              <a:rPr lang="en-US" sz="1400"/>
              <a:t>In New York City, Airbnb's annual earnings from these service fees exceed $750,000, highlighting its profitable business model.</a:t>
            </a:r>
          </a:p>
          <a:p>
            <a:pPr marL="296863" indent="-285750">
              <a:lnSpc>
                <a:spcPct val="114000"/>
              </a:lnSpc>
              <a:buClr>
                <a:schemeClr val="accent4"/>
              </a:buClr>
              <a:buFont typeface="Arial" panose="020B0604020202020204" pitchFamily="34" charset="0"/>
              <a:buChar char="•"/>
            </a:pPr>
            <a:r>
              <a:rPr lang="en-US" sz="1400"/>
              <a:t>The service fee structure allows Airbnb to maintain a sustainable income while providing hosts with a platform to reach potential guests.</a:t>
            </a:r>
          </a:p>
        </p:txBody>
      </p:sp>
      <p:sp>
        <p:nvSpPr>
          <p:cNvPr id="2" name="Text Placeholder 1">
            <a:extLst>
              <a:ext uri="{FF2B5EF4-FFF2-40B4-BE49-F238E27FC236}">
                <a16:creationId xmlns:a16="http://schemas.microsoft.com/office/drawing/2014/main" id="{50DAD59D-6660-E3CC-EBBD-8F9A58AAA134}"/>
              </a:ext>
            </a:extLst>
          </p:cNvPr>
          <p:cNvSpPr>
            <a:spLocks noGrp="1"/>
          </p:cNvSpPr>
          <p:nvPr>
            <p:ph type="body" idx="17"/>
            <p:custDataLst>
              <p:tags r:id="rId4"/>
            </p:custDataLst>
          </p:nvPr>
        </p:nvSpPr>
        <p:spPr>
          <a:xfrm>
            <a:off x="1158240" y="1486260"/>
            <a:ext cx="2194561" cy="2286000"/>
          </a:xfrm>
        </p:spPr>
        <p:txBody>
          <a:bodyPr anchor="ctr">
            <a:normAutofit/>
          </a:bodyPr>
          <a:lstStyle/>
          <a:p>
            <a:pPr>
              <a:lnSpc>
                <a:spcPct val="100000"/>
              </a:lnSpc>
            </a:pPr>
            <a:r>
              <a:rPr lang="en-US" sz="1800">
                <a:solidFill>
                  <a:schemeClr val="accent4"/>
                </a:solidFill>
              </a:rPr>
              <a:t>Key Characteristics of High-Performing Airbnb Hosts</a:t>
            </a:r>
          </a:p>
        </p:txBody>
      </p:sp>
      <p:sp>
        <p:nvSpPr>
          <p:cNvPr id="7" name="Text Placeholder 6">
            <a:extLst>
              <a:ext uri="{FF2B5EF4-FFF2-40B4-BE49-F238E27FC236}">
                <a16:creationId xmlns:a16="http://schemas.microsoft.com/office/drawing/2014/main" id="{742DB6D4-ED85-3BE7-8A4B-9990F88085F9}"/>
              </a:ext>
            </a:extLst>
          </p:cNvPr>
          <p:cNvSpPr>
            <a:spLocks noGrp="1"/>
          </p:cNvSpPr>
          <p:nvPr>
            <p:ph type="body" idx="18"/>
            <p:custDataLst>
              <p:tags r:id="rId5"/>
            </p:custDataLst>
          </p:nvPr>
        </p:nvSpPr>
        <p:spPr>
          <a:xfrm>
            <a:off x="1158240" y="3905800"/>
            <a:ext cx="2194561" cy="2286000"/>
          </a:xfrm>
        </p:spPr>
        <p:txBody>
          <a:bodyPr anchor="ctr">
            <a:normAutofit/>
          </a:bodyPr>
          <a:lstStyle/>
          <a:p>
            <a:r>
              <a:rPr lang="en-US" sz="1800">
                <a:solidFill>
                  <a:schemeClr val="accent4"/>
                </a:solidFill>
              </a:rPr>
              <a:t>Airbnb's Annual Earnings from Service Fees in NYC</a:t>
            </a:r>
          </a:p>
        </p:txBody>
      </p:sp>
      <p:sp>
        <p:nvSpPr>
          <p:cNvPr id="9" name="Rectangle 8">
            <a:extLst>
              <a:ext uri="{FF2B5EF4-FFF2-40B4-BE49-F238E27FC236}">
                <a16:creationId xmlns:a16="http://schemas.microsoft.com/office/drawing/2014/main" id="{0E386B71-A298-AB77-C4FC-216AB1DF3078}"/>
              </a:ext>
            </a:extLst>
          </p:cNvPr>
          <p:cNvSpPr/>
          <p:nvPr>
            <p:custDataLst>
              <p:tags r:id="rId6"/>
            </p:custDataLst>
          </p:nvPr>
        </p:nvSpPr>
        <p:spPr>
          <a:xfrm>
            <a:off x="609600" y="6400800"/>
            <a:ext cx="1825782" cy="19808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50FE75A4-2751-9B4A-F932-1D7732496586}"/>
              </a:ext>
            </a:extLst>
          </p:cNvPr>
          <p:cNvPicPr>
            <a:picLocks/>
          </p:cNvPicPr>
          <p:nvPr/>
        </p:nvPicPr>
        <p:blipFill>
          <a:blip r:embed="rId8"/>
          <a:stretch>
            <a:fillRect/>
          </a:stretch>
        </p:blipFill>
        <p:spPr>
          <a:xfrm>
            <a:off x="609602" y="4846704"/>
            <a:ext cx="404191" cy="404191"/>
          </a:xfrm>
          <a:prstGeom prst="rect">
            <a:avLst/>
          </a:prstGeom>
        </p:spPr>
      </p:pic>
      <p:pic>
        <p:nvPicPr>
          <p:cNvPr id="11" name="Picture 10">
            <a:extLst>
              <a:ext uri="{FF2B5EF4-FFF2-40B4-BE49-F238E27FC236}">
                <a16:creationId xmlns:a16="http://schemas.microsoft.com/office/drawing/2014/main" id="{6B70CD06-332E-22BA-C94C-629137AFDDAD}"/>
              </a:ext>
            </a:extLst>
          </p:cNvPr>
          <p:cNvPicPr>
            <a:picLocks/>
          </p:cNvPicPr>
          <p:nvPr/>
        </p:nvPicPr>
        <p:blipFill>
          <a:blip r:embed="rId9"/>
          <a:stretch>
            <a:fillRect/>
          </a:stretch>
        </p:blipFill>
        <p:spPr>
          <a:xfrm>
            <a:off x="609602" y="2427164"/>
            <a:ext cx="404191" cy="404191"/>
          </a:xfrm>
          <a:prstGeom prst="rect">
            <a:avLst/>
          </a:prstGeom>
        </p:spPr>
      </p:pic>
    </p:spTree>
    <p:extLst>
      <p:ext uri="{BB962C8B-B14F-4D97-AF65-F5344CB8AC3E}">
        <p14:creationId xmlns:p14="http://schemas.microsoft.com/office/powerpoint/2010/main" val="128574703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LUS_ID" val="title"/>
</p:tagLst>
</file>

<file path=ppt/tags/tag10.xml><?xml version="1.0" encoding="utf-8"?>
<p:tagLst xmlns:a="http://schemas.openxmlformats.org/drawingml/2006/main" xmlns:r="http://schemas.openxmlformats.org/officeDocument/2006/relationships" xmlns:p="http://schemas.openxmlformats.org/presentationml/2006/main">
  <p:tag name="PLUS_ID" val="header_1"/>
</p:tagLst>
</file>

<file path=ppt/tags/tag11.xml><?xml version="1.0" encoding="utf-8"?>
<p:tagLst xmlns:a="http://schemas.openxmlformats.org/drawingml/2006/main" xmlns:r="http://schemas.openxmlformats.org/officeDocument/2006/relationships" xmlns:p="http://schemas.openxmlformats.org/presentationml/2006/main">
  <p:tag name="PLUS_ID" val="logo"/>
</p:tagLst>
</file>

<file path=ppt/tags/tag12.xml><?xml version="1.0" encoding="utf-8"?>
<p:tagLst xmlns:a="http://schemas.openxmlformats.org/drawingml/2006/main" xmlns:r="http://schemas.openxmlformats.org/officeDocument/2006/relationships" xmlns:p="http://schemas.openxmlformats.org/presentationml/2006/main">
  <p:tag name="PLUS_ID" val="title"/>
</p:tagLst>
</file>

<file path=ppt/tags/tag13.xml><?xml version="1.0" encoding="utf-8"?>
<p:tagLst xmlns:a="http://schemas.openxmlformats.org/drawingml/2006/main" xmlns:r="http://schemas.openxmlformats.org/officeDocument/2006/relationships" xmlns:p="http://schemas.openxmlformats.org/presentationml/2006/main">
  <p:tag name="PLUS_ID" val="detail_0"/>
</p:tagLst>
</file>

<file path=ppt/tags/tag14.xml><?xml version="1.0" encoding="utf-8"?>
<p:tagLst xmlns:a="http://schemas.openxmlformats.org/drawingml/2006/main" xmlns:r="http://schemas.openxmlformats.org/officeDocument/2006/relationships" xmlns:p="http://schemas.openxmlformats.org/presentationml/2006/main">
  <p:tag name="PLUS_ID" val="detail_1"/>
</p:tagLst>
</file>

<file path=ppt/tags/tag15.xml><?xml version="1.0" encoding="utf-8"?>
<p:tagLst xmlns:a="http://schemas.openxmlformats.org/drawingml/2006/main" xmlns:r="http://schemas.openxmlformats.org/officeDocument/2006/relationships" xmlns:p="http://schemas.openxmlformats.org/presentationml/2006/main">
  <p:tag name="PLUS_ID" val="detail_2"/>
</p:tagLst>
</file>

<file path=ppt/tags/tag16.xml><?xml version="1.0" encoding="utf-8"?>
<p:tagLst xmlns:a="http://schemas.openxmlformats.org/drawingml/2006/main" xmlns:r="http://schemas.openxmlformats.org/officeDocument/2006/relationships" xmlns:p="http://schemas.openxmlformats.org/presentationml/2006/main">
  <p:tag name="PLUS_ID" val="header_0"/>
</p:tagLst>
</file>

<file path=ppt/tags/tag17.xml><?xml version="1.0" encoding="utf-8"?>
<p:tagLst xmlns:a="http://schemas.openxmlformats.org/drawingml/2006/main" xmlns:r="http://schemas.openxmlformats.org/officeDocument/2006/relationships" xmlns:p="http://schemas.openxmlformats.org/presentationml/2006/main">
  <p:tag name="PLUS_ID" val="header_1"/>
</p:tagLst>
</file>

<file path=ppt/tags/tag18.xml><?xml version="1.0" encoding="utf-8"?>
<p:tagLst xmlns:a="http://schemas.openxmlformats.org/drawingml/2006/main" xmlns:r="http://schemas.openxmlformats.org/officeDocument/2006/relationships" xmlns:p="http://schemas.openxmlformats.org/presentationml/2006/main">
  <p:tag name="PLUS_ID" val="header_2"/>
</p:tagLst>
</file>

<file path=ppt/tags/tag19.xml><?xml version="1.0" encoding="utf-8"?>
<p:tagLst xmlns:a="http://schemas.openxmlformats.org/drawingml/2006/main" xmlns:r="http://schemas.openxmlformats.org/officeDocument/2006/relationships" xmlns:p="http://schemas.openxmlformats.org/presentationml/2006/main">
  <p:tag name="PLUS_ID" val="logo"/>
</p:tagLst>
</file>

<file path=ppt/tags/tag2.xml><?xml version="1.0" encoding="utf-8"?>
<p:tagLst xmlns:a="http://schemas.openxmlformats.org/drawingml/2006/main" xmlns:r="http://schemas.openxmlformats.org/officeDocument/2006/relationships" xmlns:p="http://schemas.openxmlformats.org/presentationml/2006/main">
  <p:tag name="PLUS_ID" val="detail_1"/>
</p:tagLst>
</file>

<file path=ppt/tags/tag20.xml><?xml version="1.0" encoding="utf-8"?>
<p:tagLst xmlns:a="http://schemas.openxmlformats.org/drawingml/2006/main" xmlns:r="http://schemas.openxmlformats.org/officeDocument/2006/relationships" xmlns:p="http://schemas.openxmlformats.org/presentationml/2006/main">
  <p:tag name="PLUS_ID" val="title"/>
</p:tagLst>
</file>

<file path=ppt/tags/tag21.xml><?xml version="1.0" encoding="utf-8"?>
<p:tagLst xmlns:a="http://schemas.openxmlformats.org/drawingml/2006/main" xmlns:r="http://schemas.openxmlformats.org/officeDocument/2006/relationships" xmlns:p="http://schemas.openxmlformats.org/presentationml/2006/main">
  <p:tag name="PLUS_ID" val="header_0"/>
</p:tagLst>
</file>

<file path=ppt/tags/tag22.xml><?xml version="1.0" encoding="utf-8"?>
<p:tagLst xmlns:a="http://schemas.openxmlformats.org/drawingml/2006/main" xmlns:r="http://schemas.openxmlformats.org/officeDocument/2006/relationships" xmlns:p="http://schemas.openxmlformats.org/presentationml/2006/main">
  <p:tag name="PLUS_ID" val="detail_0"/>
</p:tagLst>
</file>

<file path=ppt/tags/tag23.xml><?xml version="1.0" encoding="utf-8"?>
<p:tagLst xmlns:a="http://schemas.openxmlformats.org/drawingml/2006/main" xmlns:r="http://schemas.openxmlformats.org/officeDocument/2006/relationships" xmlns:p="http://schemas.openxmlformats.org/presentationml/2006/main">
  <p:tag name="PLUS_ID" val="logo"/>
</p:tagLst>
</file>

<file path=ppt/tags/tag24.xml><?xml version="1.0" encoding="utf-8"?>
<p:tagLst xmlns:a="http://schemas.openxmlformats.org/drawingml/2006/main" xmlns:r="http://schemas.openxmlformats.org/officeDocument/2006/relationships" xmlns:p="http://schemas.openxmlformats.org/presentationml/2006/main">
  <p:tag name="PLUS_ID" val="detail_0"/>
</p:tagLst>
</file>

<file path=ppt/tags/tag25.xml><?xml version="1.0" encoding="utf-8"?>
<p:tagLst xmlns:a="http://schemas.openxmlformats.org/drawingml/2006/main" xmlns:r="http://schemas.openxmlformats.org/officeDocument/2006/relationships" xmlns:p="http://schemas.openxmlformats.org/presentationml/2006/main">
  <p:tag name="PLUS_ID" val="statement_0"/>
</p:tagLst>
</file>

<file path=ppt/tags/tag26.xml><?xml version="1.0" encoding="utf-8"?>
<p:tagLst xmlns:a="http://schemas.openxmlformats.org/drawingml/2006/main" xmlns:r="http://schemas.openxmlformats.org/officeDocument/2006/relationships" xmlns:p="http://schemas.openxmlformats.org/presentationml/2006/main">
  <p:tag name="PLUS_ID" val="logo"/>
</p:tagLst>
</file>

<file path=ppt/tags/tag3.xml><?xml version="1.0" encoding="utf-8"?>
<p:tagLst xmlns:a="http://schemas.openxmlformats.org/drawingml/2006/main" xmlns:r="http://schemas.openxmlformats.org/officeDocument/2006/relationships" xmlns:p="http://schemas.openxmlformats.org/presentationml/2006/main">
  <p:tag name="PLUS_ID" val="detail_2"/>
</p:tagLst>
</file>

<file path=ppt/tags/tag4.xml><?xml version="1.0" encoding="utf-8"?>
<p:tagLst xmlns:a="http://schemas.openxmlformats.org/drawingml/2006/main" xmlns:r="http://schemas.openxmlformats.org/officeDocument/2006/relationships" xmlns:p="http://schemas.openxmlformats.org/presentationml/2006/main">
  <p:tag name="PLUS_ID" val="detail_0"/>
</p:tagLst>
</file>

<file path=ppt/tags/tag5.xml><?xml version="1.0" encoding="utf-8"?>
<p:tagLst xmlns:a="http://schemas.openxmlformats.org/drawingml/2006/main" xmlns:r="http://schemas.openxmlformats.org/officeDocument/2006/relationships" xmlns:p="http://schemas.openxmlformats.org/presentationml/2006/main">
  <p:tag name="PLUS_ID" val="logo"/>
</p:tagLst>
</file>

<file path=ppt/tags/tag6.xml><?xml version="1.0" encoding="utf-8"?>
<p:tagLst xmlns:a="http://schemas.openxmlformats.org/drawingml/2006/main" xmlns:r="http://schemas.openxmlformats.org/officeDocument/2006/relationships" xmlns:p="http://schemas.openxmlformats.org/presentationml/2006/main">
  <p:tag name="PLUS_ID" val="title"/>
</p:tagLst>
</file>

<file path=ppt/tags/tag7.xml><?xml version="1.0" encoding="utf-8"?>
<p:tagLst xmlns:a="http://schemas.openxmlformats.org/drawingml/2006/main" xmlns:r="http://schemas.openxmlformats.org/officeDocument/2006/relationships" xmlns:p="http://schemas.openxmlformats.org/presentationml/2006/main">
  <p:tag name="PLUS_ID" val="detail_0"/>
</p:tagLst>
</file>

<file path=ppt/tags/tag8.xml><?xml version="1.0" encoding="utf-8"?>
<p:tagLst xmlns:a="http://schemas.openxmlformats.org/drawingml/2006/main" xmlns:r="http://schemas.openxmlformats.org/officeDocument/2006/relationships" xmlns:p="http://schemas.openxmlformats.org/presentationml/2006/main">
  <p:tag name="PLUS_ID" val="detail_1"/>
</p:tagLst>
</file>

<file path=ppt/tags/tag9.xml><?xml version="1.0" encoding="utf-8"?>
<p:tagLst xmlns:a="http://schemas.openxmlformats.org/drawingml/2006/main" xmlns:r="http://schemas.openxmlformats.org/officeDocument/2006/relationships" xmlns:p="http://schemas.openxmlformats.org/presentationml/2006/main">
  <p:tag name="PLUS_ID" val="header_0"/>
</p:tagLst>
</file>

<file path=ppt/theme/theme1.xml><?xml version="1.0" encoding="utf-8"?>
<a:theme xmlns:a="http://schemas.openxmlformats.org/drawingml/2006/main" name="SineVTI">
  <a:themeElements>
    <a:clrScheme name="AnalogousFromDarkSeedLeftStep">
      <a:dk1>
        <a:srgbClr val="000000"/>
      </a:dk1>
      <a:lt1>
        <a:srgbClr val="FFFFFF"/>
      </a:lt1>
      <a:dk2>
        <a:srgbClr val="1B2830"/>
      </a:dk2>
      <a:lt2>
        <a:srgbClr val="F1F3F0"/>
      </a:lt2>
      <a:accent1>
        <a:srgbClr val="A629E7"/>
      </a:accent1>
      <a:accent2>
        <a:srgbClr val="592FD9"/>
      </a:accent2>
      <a:accent3>
        <a:srgbClr val="294AE7"/>
      </a:accent3>
      <a:accent4>
        <a:srgbClr val="1787D5"/>
      </a:accent4>
      <a:accent5>
        <a:srgbClr val="22BFBE"/>
      </a:accent5>
      <a:accent6>
        <a:srgbClr val="16C67B"/>
      </a:accent6>
      <a:hlink>
        <a:srgbClr val="3897A9"/>
      </a:hlink>
      <a:folHlink>
        <a:srgbClr val="7F7F7F"/>
      </a:folHlink>
    </a:clrScheme>
    <a:fontScheme name="Custom 49">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ineVTI" id="{8435B2A2-1BD5-4C05-93E5-3C5388B709E3}" vid="{0D704B13-63FE-4848-A298-6B7359B9565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4</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SineVTI</vt:lpstr>
      <vt:lpstr>AIRBNB</vt:lpstr>
      <vt:lpstr>Visualization</vt:lpstr>
      <vt:lpstr>Questions</vt:lpstr>
      <vt:lpstr>Challenges</vt:lpstr>
      <vt:lpstr>Results</vt:lpstr>
      <vt:lpstr>Affordability and Geographic Location</vt:lpstr>
      <vt:lpstr>Listing and Revenue Over Time</vt:lpstr>
      <vt:lpstr>Top Profitable Hosts</vt:lpstr>
      <vt:lpstr>Traits of Successful Hosts and Airbnb's Earnings from Fees</vt:lpstr>
      <vt:lpstr>Recommendations for Current Hosts</vt:lpstr>
      <vt:lpstr>Advice for Potential Hosts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AIRBNB</dc:title>
  <dc:creator>Howard, Corey</dc:creator>
  <cp:revision>1</cp:revision>
  <dcterms:created xsi:type="dcterms:W3CDTF">2024-11-18T01:16:17Z</dcterms:created>
  <dcterms:modified xsi:type="dcterms:W3CDTF">2024-11-19T14:25:36Z</dcterms:modified>
</cp:coreProperties>
</file>

<file path=docProps/thumbnail.jpeg>
</file>